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Lst>
  <p:notesMasterIdLst>
    <p:notesMasterId r:id="rId35"/>
  </p:notesMasterIdLst>
  <p:sldIdLst>
    <p:sldId id="309" r:id="rId2"/>
    <p:sldId id="257" r:id="rId3"/>
    <p:sldId id="387" r:id="rId4"/>
    <p:sldId id="389" r:id="rId5"/>
    <p:sldId id="388" r:id="rId6"/>
    <p:sldId id="391" r:id="rId7"/>
    <p:sldId id="392" r:id="rId8"/>
    <p:sldId id="408" r:id="rId9"/>
    <p:sldId id="393" r:id="rId10"/>
    <p:sldId id="394" r:id="rId11"/>
    <p:sldId id="395" r:id="rId12"/>
    <p:sldId id="378" r:id="rId13"/>
    <p:sldId id="345" r:id="rId14"/>
    <p:sldId id="396" r:id="rId15"/>
    <p:sldId id="397" r:id="rId16"/>
    <p:sldId id="379" r:id="rId17"/>
    <p:sldId id="398" r:id="rId18"/>
    <p:sldId id="399" r:id="rId19"/>
    <p:sldId id="400" r:id="rId20"/>
    <p:sldId id="401" r:id="rId21"/>
    <p:sldId id="403" r:id="rId22"/>
    <p:sldId id="404" r:id="rId23"/>
    <p:sldId id="405" r:id="rId24"/>
    <p:sldId id="406" r:id="rId25"/>
    <p:sldId id="384" r:id="rId26"/>
    <p:sldId id="402" r:id="rId27"/>
    <p:sldId id="346" r:id="rId28"/>
    <p:sldId id="385" r:id="rId29"/>
    <p:sldId id="380" r:id="rId30"/>
    <p:sldId id="381" r:id="rId31"/>
    <p:sldId id="382" r:id="rId32"/>
    <p:sldId id="383" r:id="rId33"/>
    <p:sldId id="40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ry Hakkinen" initials="HH" lastIdx="2" clrIdx="0">
    <p:extLst>
      <p:ext uri="{19B8F6BF-5375-455C-9EA6-DF929625EA0E}">
        <p15:presenceInfo xmlns:p15="http://schemas.microsoft.com/office/powerpoint/2012/main" userId="S::henry.hakkinen@ioz.ac.uk::a7e2a89b-4d5f-4a43-925f-fc8354cbe3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46753A-C1E1-4562-BAA7-1E36B064B683}" v="466" dt="2025-03-24T09:16:56.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293" autoAdjust="0"/>
  </p:normalViewPr>
  <p:slideViewPr>
    <p:cSldViewPr snapToGrid="0">
      <p:cViewPr varScale="1">
        <p:scale>
          <a:sx n="78" d="100"/>
          <a:sy n="78" d="100"/>
        </p:scale>
        <p:origin x="750"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Hakkinen" userId="a7e2a89b-4d5f-4a43-925f-fc8354cbe367" providerId="ADAL" clId="{6546753A-C1E1-4562-BAA7-1E36B064B683}"/>
    <pc:docChg chg="undo custSel addSld delSld modSld sldOrd">
      <pc:chgData name="Henry Hakkinen" userId="a7e2a89b-4d5f-4a43-925f-fc8354cbe367" providerId="ADAL" clId="{6546753A-C1E1-4562-BAA7-1E36B064B683}" dt="2025-03-24T09:16:56.528" v="11231" actId="20577"/>
      <pc:docMkLst>
        <pc:docMk/>
      </pc:docMkLst>
      <pc:sldChg chg="addSp delSp modSp mod setBg">
        <pc:chgData name="Henry Hakkinen" userId="a7e2a89b-4d5f-4a43-925f-fc8354cbe367" providerId="ADAL" clId="{6546753A-C1E1-4562-BAA7-1E36B064B683}" dt="2025-03-18T10:27:44.038" v="41" actId="14100"/>
        <pc:sldMkLst>
          <pc:docMk/>
          <pc:sldMk cId="1318542253" sldId="257"/>
        </pc:sldMkLst>
        <pc:spChg chg="mod">
          <ac:chgData name="Henry Hakkinen" userId="a7e2a89b-4d5f-4a43-925f-fc8354cbe367" providerId="ADAL" clId="{6546753A-C1E1-4562-BAA7-1E36B064B683}" dt="2025-03-18T10:27:44.038" v="41" actId="14100"/>
          <ac:spMkLst>
            <pc:docMk/>
            <pc:sldMk cId="1318542253" sldId="257"/>
            <ac:spMk id="3" creationId="{8932A8EE-F7AD-4FC6-B296-53A6DB97449D}"/>
          </ac:spMkLst>
        </pc:spChg>
        <pc:spChg chg="add mod">
          <ac:chgData name="Henry Hakkinen" userId="a7e2a89b-4d5f-4a43-925f-fc8354cbe367" providerId="ADAL" clId="{6546753A-C1E1-4562-BAA7-1E36B064B683}" dt="2025-03-18T10:27:32.271" v="36" actId="20577"/>
          <ac:spMkLst>
            <pc:docMk/>
            <pc:sldMk cId="1318542253" sldId="257"/>
            <ac:spMk id="8" creationId="{B7913410-368A-5909-6CF2-10C4469A951C}"/>
          </ac:spMkLst>
        </pc:spChg>
        <pc:spChg chg="add">
          <ac:chgData name="Henry Hakkinen" userId="a7e2a89b-4d5f-4a43-925f-fc8354cbe367" providerId="ADAL" clId="{6546753A-C1E1-4562-BAA7-1E36B064B683}" dt="2025-03-18T10:27:09.148" v="25" actId="26606"/>
          <ac:spMkLst>
            <pc:docMk/>
            <pc:sldMk cId="1318542253" sldId="257"/>
            <ac:spMk id="19" creationId="{A7A59776-5948-400C-9935-7464561E876A}"/>
          </ac:spMkLst>
        </pc:spChg>
        <pc:picChg chg="add mod">
          <ac:chgData name="Henry Hakkinen" userId="a7e2a89b-4d5f-4a43-925f-fc8354cbe367" providerId="ADAL" clId="{6546753A-C1E1-4562-BAA7-1E36B064B683}" dt="2025-03-18T10:27:09.148" v="25" actId="26606"/>
          <ac:picMkLst>
            <pc:docMk/>
            <pc:sldMk cId="1318542253" sldId="257"/>
            <ac:picMk id="5" creationId="{1460135E-26C4-5BD7-C1DE-0A8B8104B2B0}"/>
          </ac:picMkLst>
        </pc:picChg>
        <pc:picChg chg="add mod">
          <ac:chgData name="Henry Hakkinen" userId="a7e2a89b-4d5f-4a43-925f-fc8354cbe367" providerId="ADAL" clId="{6546753A-C1E1-4562-BAA7-1E36B064B683}" dt="2025-03-18T10:27:09.148" v="25" actId="26606"/>
          <ac:picMkLst>
            <pc:docMk/>
            <pc:sldMk cId="1318542253" sldId="257"/>
            <ac:picMk id="7" creationId="{FD0186FE-ADAD-90FE-18AC-FF8E3CAE0927}"/>
          </ac:picMkLst>
        </pc:picChg>
        <pc:picChg chg="mod ord">
          <ac:chgData name="Henry Hakkinen" userId="a7e2a89b-4d5f-4a43-925f-fc8354cbe367" providerId="ADAL" clId="{6546753A-C1E1-4562-BAA7-1E36B064B683}" dt="2025-03-18T10:27:09.148" v="25" actId="26606"/>
          <ac:picMkLst>
            <pc:docMk/>
            <pc:sldMk cId="1318542253" sldId="257"/>
            <ac:picMk id="14" creationId="{786B1E51-78CF-4CA2-940E-D5DE7616420B}"/>
          </ac:picMkLst>
        </pc:picChg>
      </pc:sldChg>
      <pc:sldChg chg="del">
        <pc:chgData name="Henry Hakkinen" userId="a7e2a89b-4d5f-4a43-925f-fc8354cbe367" providerId="ADAL" clId="{6546753A-C1E1-4562-BAA7-1E36B064B683}" dt="2025-03-19T16:24:32.410" v="11136" actId="47"/>
        <pc:sldMkLst>
          <pc:docMk/>
          <pc:sldMk cId="4058597877" sldId="258"/>
        </pc:sldMkLst>
      </pc:sldChg>
      <pc:sldChg chg="addSp modSp mod modAnim">
        <pc:chgData name="Henry Hakkinen" userId="a7e2a89b-4d5f-4a43-925f-fc8354cbe367" providerId="ADAL" clId="{6546753A-C1E1-4562-BAA7-1E36B064B683}" dt="2025-03-24T09:09:14.031" v="11204" actId="27636"/>
        <pc:sldMkLst>
          <pc:docMk/>
          <pc:sldMk cId="2791668222" sldId="260"/>
        </pc:sldMkLst>
        <pc:spChg chg="mod">
          <ac:chgData name="Henry Hakkinen" userId="a7e2a89b-4d5f-4a43-925f-fc8354cbe367" providerId="ADAL" clId="{6546753A-C1E1-4562-BAA7-1E36B064B683}" dt="2025-03-24T09:09:14.031" v="11204" actId="27636"/>
          <ac:spMkLst>
            <pc:docMk/>
            <pc:sldMk cId="2791668222" sldId="260"/>
            <ac:spMk id="3" creationId="{2B7AFA3E-59A2-1003-90D2-5F46BD344E79}"/>
          </ac:spMkLst>
        </pc:spChg>
        <pc:picChg chg="add mod">
          <ac:chgData name="Henry Hakkinen" userId="a7e2a89b-4d5f-4a43-925f-fc8354cbe367" providerId="ADAL" clId="{6546753A-C1E1-4562-BAA7-1E36B064B683}" dt="2025-03-24T09:08:37.019" v="11199" actId="1076"/>
          <ac:picMkLst>
            <pc:docMk/>
            <pc:sldMk cId="2791668222" sldId="260"/>
            <ac:picMk id="4" creationId="{EFB4E470-1462-64D8-7A8E-284C1D207125}"/>
          </ac:picMkLst>
        </pc:picChg>
      </pc:sldChg>
      <pc:sldChg chg="add">
        <pc:chgData name="Henry Hakkinen" userId="a7e2a89b-4d5f-4a43-925f-fc8354cbe367" providerId="ADAL" clId="{6546753A-C1E1-4562-BAA7-1E36B064B683}" dt="2025-03-19T16:22:58.081" v="11100"/>
        <pc:sldMkLst>
          <pc:docMk/>
          <pc:sldMk cId="1500257458" sldId="261"/>
        </pc:sldMkLst>
      </pc:sldChg>
      <pc:sldChg chg="del">
        <pc:chgData name="Henry Hakkinen" userId="a7e2a89b-4d5f-4a43-925f-fc8354cbe367" providerId="ADAL" clId="{6546753A-C1E1-4562-BAA7-1E36B064B683}" dt="2025-03-19T16:22:51.152" v="11099" actId="2696"/>
        <pc:sldMkLst>
          <pc:docMk/>
          <pc:sldMk cId="2029863598" sldId="261"/>
        </pc:sldMkLst>
      </pc:sldChg>
      <pc:sldChg chg="del">
        <pc:chgData name="Henry Hakkinen" userId="a7e2a89b-4d5f-4a43-925f-fc8354cbe367" providerId="ADAL" clId="{6546753A-C1E1-4562-BAA7-1E36B064B683}" dt="2025-03-19T16:22:51.152" v="11099" actId="2696"/>
        <pc:sldMkLst>
          <pc:docMk/>
          <pc:sldMk cId="760482278" sldId="263"/>
        </pc:sldMkLst>
      </pc:sldChg>
      <pc:sldChg chg="add">
        <pc:chgData name="Henry Hakkinen" userId="a7e2a89b-4d5f-4a43-925f-fc8354cbe367" providerId="ADAL" clId="{6546753A-C1E1-4562-BAA7-1E36B064B683}" dt="2025-03-19T16:22:58.081" v="11100"/>
        <pc:sldMkLst>
          <pc:docMk/>
          <pc:sldMk cId="3379230364" sldId="263"/>
        </pc:sldMkLst>
      </pc:sldChg>
      <pc:sldChg chg="del">
        <pc:chgData name="Henry Hakkinen" userId="a7e2a89b-4d5f-4a43-925f-fc8354cbe367" providerId="ADAL" clId="{6546753A-C1E1-4562-BAA7-1E36B064B683}" dt="2025-03-19T16:22:51.152" v="11099" actId="2696"/>
        <pc:sldMkLst>
          <pc:docMk/>
          <pc:sldMk cId="2309416793" sldId="264"/>
        </pc:sldMkLst>
      </pc:sldChg>
      <pc:sldChg chg="add">
        <pc:chgData name="Henry Hakkinen" userId="a7e2a89b-4d5f-4a43-925f-fc8354cbe367" providerId="ADAL" clId="{6546753A-C1E1-4562-BAA7-1E36B064B683}" dt="2025-03-19T16:22:58.081" v="11100"/>
        <pc:sldMkLst>
          <pc:docMk/>
          <pc:sldMk cId="2344034966" sldId="264"/>
        </pc:sldMkLst>
      </pc:sldChg>
      <pc:sldChg chg="del">
        <pc:chgData name="Henry Hakkinen" userId="a7e2a89b-4d5f-4a43-925f-fc8354cbe367" providerId="ADAL" clId="{6546753A-C1E1-4562-BAA7-1E36B064B683}" dt="2025-03-19T16:22:51.152" v="11099" actId="2696"/>
        <pc:sldMkLst>
          <pc:docMk/>
          <pc:sldMk cId="3137647804" sldId="265"/>
        </pc:sldMkLst>
      </pc:sldChg>
      <pc:sldChg chg="add">
        <pc:chgData name="Henry Hakkinen" userId="a7e2a89b-4d5f-4a43-925f-fc8354cbe367" providerId="ADAL" clId="{6546753A-C1E1-4562-BAA7-1E36B064B683}" dt="2025-03-19T16:22:58.081" v="11100"/>
        <pc:sldMkLst>
          <pc:docMk/>
          <pc:sldMk cId="3639427707" sldId="265"/>
        </pc:sldMkLst>
      </pc:sldChg>
      <pc:sldChg chg="del">
        <pc:chgData name="Henry Hakkinen" userId="a7e2a89b-4d5f-4a43-925f-fc8354cbe367" providerId="ADAL" clId="{6546753A-C1E1-4562-BAA7-1E36B064B683}" dt="2025-03-19T16:22:51.152" v="11099" actId="2696"/>
        <pc:sldMkLst>
          <pc:docMk/>
          <pc:sldMk cId="1732842080" sldId="266"/>
        </pc:sldMkLst>
      </pc:sldChg>
      <pc:sldChg chg="add">
        <pc:chgData name="Henry Hakkinen" userId="a7e2a89b-4d5f-4a43-925f-fc8354cbe367" providerId="ADAL" clId="{6546753A-C1E1-4562-BAA7-1E36B064B683}" dt="2025-03-19T16:22:58.081" v="11100"/>
        <pc:sldMkLst>
          <pc:docMk/>
          <pc:sldMk cId="3440881151" sldId="266"/>
        </pc:sldMkLst>
      </pc:sldChg>
      <pc:sldChg chg="del">
        <pc:chgData name="Henry Hakkinen" userId="a7e2a89b-4d5f-4a43-925f-fc8354cbe367" providerId="ADAL" clId="{6546753A-C1E1-4562-BAA7-1E36B064B683}" dt="2025-03-19T16:22:51.152" v="11099" actId="2696"/>
        <pc:sldMkLst>
          <pc:docMk/>
          <pc:sldMk cId="747355912" sldId="268"/>
        </pc:sldMkLst>
      </pc:sldChg>
      <pc:sldChg chg="add">
        <pc:chgData name="Henry Hakkinen" userId="a7e2a89b-4d5f-4a43-925f-fc8354cbe367" providerId="ADAL" clId="{6546753A-C1E1-4562-BAA7-1E36B064B683}" dt="2025-03-19T16:22:58.081" v="11100"/>
        <pc:sldMkLst>
          <pc:docMk/>
          <pc:sldMk cId="2206969201" sldId="268"/>
        </pc:sldMkLst>
      </pc:sldChg>
      <pc:sldChg chg="modSp mod modAnim">
        <pc:chgData name="Henry Hakkinen" userId="a7e2a89b-4d5f-4a43-925f-fc8354cbe367" providerId="ADAL" clId="{6546753A-C1E1-4562-BAA7-1E36B064B683}" dt="2025-03-19T16:26:13.899" v="11188" actId="20577"/>
        <pc:sldMkLst>
          <pc:docMk/>
          <pc:sldMk cId="248693534" sldId="278"/>
        </pc:sldMkLst>
        <pc:spChg chg="mod">
          <ac:chgData name="Henry Hakkinen" userId="a7e2a89b-4d5f-4a43-925f-fc8354cbe367" providerId="ADAL" clId="{6546753A-C1E1-4562-BAA7-1E36B064B683}" dt="2025-03-19T16:26:13.899" v="11188" actId="20577"/>
          <ac:spMkLst>
            <pc:docMk/>
            <pc:sldMk cId="248693534" sldId="278"/>
            <ac:spMk id="2" creationId="{1FE2E7C6-674F-EB5E-7C9B-31C157F2AFA6}"/>
          </ac:spMkLst>
        </pc:spChg>
      </pc:sldChg>
      <pc:sldChg chg="modAnim">
        <pc:chgData name="Henry Hakkinen" userId="a7e2a89b-4d5f-4a43-925f-fc8354cbe367" providerId="ADAL" clId="{6546753A-C1E1-4562-BAA7-1E36B064B683}" dt="2025-03-18T15:21:58.285" v="10268"/>
        <pc:sldMkLst>
          <pc:docMk/>
          <pc:sldMk cId="1133137401" sldId="281"/>
        </pc:sldMkLst>
      </pc:sldChg>
      <pc:sldChg chg="modAnim">
        <pc:chgData name="Henry Hakkinen" userId="a7e2a89b-4d5f-4a43-925f-fc8354cbe367" providerId="ADAL" clId="{6546753A-C1E1-4562-BAA7-1E36B064B683}" dt="2025-03-18T15:21:50.432" v="10267"/>
        <pc:sldMkLst>
          <pc:docMk/>
          <pc:sldMk cId="4025904377" sldId="283"/>
        </pc:sldMkLst>
      </pc:sldChg>
      <pc:sldChg chg="addSp modSp mod ord setBg modAnim">
        <pc:chgData name="Henry Hakkinen" userId="a7e2a89b-4d5f-4a43-925f-fc8354cbe367" providerId="ADAL" clId="{6546753A-C1E1-4562-BAA7-1E36B064B683}" dt="2025-03-24T09:16:56.528" v="11231" actId="20577"/>
        <pc:sldMkLst>
          <pc:docMk/>
          <pc:sldMk cId="3814422268" sldId="285"/>
        </pc:sldMkLst>
        <pc:spChg chg="mod">
          <ac:chgData name="Henry Hakkinen" userId="a7e2a89b-4d5f-4a43-925f-fc8354cbe367" providerId="ADAL" clId="{6546753A-C1E1-4562-BAA7-1E36B064B683}" dt="2025-03-18T11:26:07.093" v="204" actId="26606"/>
          <ac:spMkLst>
            <pc:docMk/>
            <pc:sldMk cId="3814422268" sldId="285"/>
            <ac:spMk id="2" creationId="{82C8B194-54A7-B6C2-2341-879FC7AE66B9}"/>
          </ac:spMkLst>
        </pc:spChg>
        <pc:spChg chg="mod">
          <ac:chgData name="Henry Hakkinen" userId="a7e2a89b-4d5f-4a43-925f-fc8354cbe367" providerId="ADAL" clId="{6546753A-C1E1-4562-BAA7-1E36B064B683}" dt="2025-03-24T09:16:56.528" v="11231" actId="20577"/>
          <ac:spMkLst>
            <pc:docMk/>
            <pc:sldMk cId="3814422268" sldId="285"/>
            <ac:spMk id="3" creationId="{908526D5-5FC8-DB19-F54B-B0F6300BD6ED}"/>
          </ac:spMkLst>
        </pc:spChg>
        <pc:picChg chg="add mod">
          <ac:chgData name="Henry Hakkinen" userId="a7e2a89b-4d5f-4a43-925f-fc8354cbe367" providerId="ADAL" clId="{6546753A-C1E1-4562-BAA7-1E36B064B683}" dt="2025-03-18T11:26:10.048" v="206" actId="14100"/>
          <ac:picMkLst>
            <pc:docMk/>
            <pc:sldMk cId="3814422268" sldId="285"/>
            <ac:picMk id="5" creationId="{B157A02A-1EE3-4C4D-887B-AA8EFBF3314E}"/>
          </ac:picMkLst>
        </pc:picChg>
        <pc:picChg chg="add">
          <ac:chgData name="Henry Hakkinen" userId="a7e2a89b-4d5f-4a43-925f-fc8354cbe367" providerId="ADAL" clId="{6546753A-C1E1-4562-BAA7-1E36B064B683}" dt="2025-03-18T11:26:07.093" v="204" actId="26606"/>
          <ac:picMkLst>
            <pc:docMk/>
            <pc:sldMk cId="3814422268" sldId="285"/>
            <ac:picMk id="10" creationId="{1CF706DA-13E8-4A4F-9260-551FB8127BDD}"/>
          </ac:picMkLst>
        </pc:picChg>
      </pc:sldChg>
      <pc:sldChg chg="modSp mod">
        <pc:chgData name="Henry Hakkinen" userId="a7e2a89b-4d5f-4a43-925f-fc8354cbe367" providerId="ADAL" clId="{6546753A-C1E1-4562-BAA7-1E36B064B683}" dt="2025-03-18T11:41:11.931" v="350" actId="20577"/>
        <pc:sldMkLst>
          <pc:docMk/>
          <pc:sldMk cId="1795919852" sldId="289"/>
        </pc:sldMkLst>
        <pc:spChg chg="mod">
          <ac:chgData name="Henry Hakkinen" userId="a7e2a89b-4d5f-4a43-925f-fc8354cbe367" providerId="ADAL" clId="{6546753A-C1E1-4562-BAA7-1E36B064B683}" dt="2025-03-18T11:41:11.931" v="350" actId="20577"/>
          <ac:spMkLst>
            <pc:docMk/>
            <pc:sldMk cId="1795919852" sldId="289"/>
            <ac:spMk id="3" creationId="{125D3DAA-3CA6-2ED1-A3D7-8F5054D3E663}"/>
          </ac:spMkLst>
        </pc:spChg>
      </pc:sldChg>
      <pc:sldChg chg="modSp mod modAnim">
        <pc:chgData name="Henry Hakkinen" userId="a7e2a89b-4d5f-4a43-925f-fc8354cbe367" providerId="ADAL" clId="{6546753A-C1E1-4562-BAA7-1E36B064B683}" dt="2025-03-18T15:23:44.171" v="10279"/>
        <pc:sldMkLst>
          <pc:docMk/>
          <pc:sldMk cId="2103514589" sldId="290"/>
        </pc:sldMkLst>
        <pc:spChg chg="mod">
          <ac:chgData name="Henry Hakkinen" userId="a7e2a89b-4d5f-4a43-925f-fc8354cbe367" providerId="ADAL" clId="{6546753A-C1E1-4562-BAA7-1E36B064B683}" dt="2025-03-18T11:44:37.955" v="632" actId="20577"/>
          <ac:spMkLst>
            <pc:docMk/>
            <pc:sldMk cId="2103514589" sldId="290"/>
            <ac:spMk id="3" creationId="{20CB19A0-521B-C6C5-FE30-6A0242C7A00B}"/>
          </ac:spMkLst>
        </pc:spChg>
      </pc:sldChg>
      <pc:sldChg chg="modAnim">
        <pc:chgData name="Henry Hakkinen" userId="a7e2a89b-4d5f-4a43-925f-fc8354cbe367" providerId="ADAL" clId="{6546753A-C1E1-4562-BAA7-1E36B064B683}" dt="2025-03-18T15:23:16.197" v="10277"/>
        <pc:sldMkLst>
          <pc:docMk/>
          <pc:sldMk cId="1998261832" sldId="291"/>
        </pc:sldMkLst>
      </pc:sldChg>
      <pc:sldChg chg="modSp mod modAnim">
        <pc:chgData name="Henry Hakkinen" userId="a7e2a89b-4d5f-4a43-925f-fc8354cbe367" providerId="ADAL" clId="{6546753A-C1E1-4562-BAA7-1E36B064B683}" dt="2025-03-18T15:23:11.897" v="10276"/>
        <pc:sldMkLst>
          <pc:docMk/>
          <pc:sldMk cId="282856482" sldId="292"/>
        </pc:sldMkLst>
        <pc:spChg chg="mod">
          <ac:chgData name="Henry Hakkinen" userId="a7e2a89b-4d5f-4a43-925f-fc8354cbe367" providerId="ADAL" clId="{6546753A-C1E1-4562-BAA7-1E36B064B683}" dt="2025-03-18T11:41:06.668" v="349" actId="1076"/>
          <ac:spMkLst>
            <pc:docMk/>
            <pc:sldMk cId="282856482" sldId="292"/>
            <ac:spMk id="3" creationId="{509C6B36-3F2D-3E57-36B3-E45CCDDE40E7}"/>
          </ac:spMkLst>
        </pc:spChg>
      </pc:sldChg>
      <pc:sldChg chg="add">
        <pc:chgData name="Henry Hakkinen" userId="a7e2a89b-4d5f-4a43-925f-fc8354cbe367" providerId="ADAL" clId="{6546753A-C1E1-4562-BAA7-1E36B064B683}" dt="2025-03-19T16:22:58.081" v="11100"/>
        <pc:sldMkLst>
          <pc:docMk/>
          <pc:sldMk cId="1458693326" sldId="293"/>
        </pc:sldMkLst>
      </pc:sldChg>
      <pc:sldChg chg="add del">
        <pc:chgData name="Henry Hakkinen" userId="a7e2a89b-4d5f-4a43-925f-fc8354cbe367" providerId="ADAL" clId="{6546753A-C1E1-4562-BAA7-1E36B064B683}" dt="2025-03-19T16:22:51.152" v="11099" actId="2696"/>
        <pc:sldMkLst>
          <pc:docMk/>
          <pc:sldMk cId="1792447597" sldId="293"/>
        </pc:sldMkLst>
      </pc:sldChg>
      <pc:sldChg chg="modSp del mod modAnim">
        <pc:chgData name="Henry Hakkinen" userId="a7e2a89b-4d5f-4a43-925f-fc8354cbe367" providerId="ADAL" clId="{6546753A-C1E1-4562-BAA7-1E36B064B683}" dt="2025-03-19T16:22:28.564" v="11095" actId="2696"/>
        <pc:sldMkLst>
          <pc:docMk/>
          <pc:sldMk cId="3195664225" sldId="293"/>
        </pc:sldMkLst>
      </pc:sldChg>
      <pc:sldChg chg="add del">
        <pc:chgData name="Henry Hakkinen" userId="a7e2a89b-4d5f-4a43-925f-fc8354cbe367" providerId="ADAL" clId="{6546753A-C1E1-4562-BAA7-1E36B064B683}" dt="2025-03-19T16:22:51.152" v="11099" actId="2696"/>
        <pc:sldMkLst>
          <pc:docMk/>
          <pc:sldMk cId="61774336" sldId="294"/>
        </pc:sldMkLst>
      </pc:sldChg>
      <pc:sldChg chg="add">
        <pc:chgData name="Henry Hakkinen" userId="a7e2a89b-4d5f-4a43-925f-fc8354cbe367" providerId="ADAL" clId="{6546753A-C1E1-4562-BAA7-1E36B064B683}" dt="2025-03-19T16:22:58.081" v="11100"/>
        <pc:sldMkLst>
          <pc:docMk/>
          <pc:sldMk cId="1798054608" sldId="294"/>
        </pc:sldMkLst>
      </pc:sldChg>
      <pc:sldChg chg="addSp delSp modSp del mod modAnim">
        <pc:chgData name="Henry Hakkinen" userId="a7e2a89b-4d5f-4a43-925f-fc8354cbe367" providerId="ADAL" clId="{6546753A-C1E1-4562-BAA7-1E36B064B683}" dt="2025-03-19T16:22:28.564" v="11095" actId="2696"/>
        <pc:sldMkLst>
          <pc:docMk/>
          <pc:sldMk cId="3698368386" sldId="294"/>
        </pc:sldMkLst>
      </pc:sldChg>
      <pc:sldChg chg="modSp mod">
        <pc:chgData name="Henry Hakkinen" userId="a7e2a89b-4d5f-4a43-925f-fc8354cbe367" providerId="ADAL" clId="{6546753A-C1E1-4562-BAA7-1E36B064B683}" dt="2025-03-19T10:40:52.697" v="10800" actId="20577"/>
        <pc:sldMkLst>
          <pc:docMk/>
          <pc:sldMk cId="1067258822" sldId="309"/>
        </pc:sldMkLst>
        <pc:spChg chg="mod">
          <ac:chgData name="Henry Hakkinen" userId="a7e2a89b-4d5f-4a43-925f-fc8354cbe367" providerId="ADAL" clId="{6546753A-C1E1-4562-BAA7-1E36B064B683}" dt="2025-03-19T10:40:52.697" v="10800" actId="20577"/>
          <ac:spMkLst>
            <pc:docMk/>
            <pc:sldMk cId="1067258822" sldId="309"/>
            <ac:spMk id="3" creationId="{42E4A449-994D-4283-B194-AE735A5920D1}"/>
          </ac:spMkLst>
        </pc:spChg>
      </pc:sldChg>
      <pc:sldChg chg="addSp delSp modSp mod setBg modAnim">
        <pc:chgData name="Henry Hakkinen" userId="a7e2a89b-4d5f-4a43-925f-fc8354cbe367" providerId="ADAL" clId="{6546753A-C1E1-4562-BAA7-1E36B064B683}" dt="2025-03-18T15:21:08.011" v="10258"/>
        <pc:sldMkLst>
          <pc:docMk/>
          <pc:sldMk cId="3822016302" sldId="310"/>
        </pc:sldMkLst>
        <pc:spChg chg="mod">
          <ac:chgData name="Henry Hakkinen" userId="a7e2a89b-4d5f-4a43-925f-fc8354cbe367" providerId="ADAL" clId="{6546753A-C1E1-4562-BAA7-1E36B064B683}" dt="2025-03-18T11:06:31.468" v="125" actId="26606"/>
          <ac:spMkLst>
            <pc:docMk/>
            <pc:sldMk cId="3822016302" sldId="310"/>
            <ac:spMk id="2" creationId="{97E5B8E0-C0D1-A51D-D48B-E77E926415E5}"/>
          </ac:spMkLst>
        </pc:spChg>
        <pc:spChg chg="mod">
          <ac:chgData name="Henry Hakkinen" userId="a7e2a89b-4d5f-4a43-925f-fc8354cbe367" providerId="ADAL" clId="{6546753A-C1E1-4562-BAA7-1E36B064B683}" dt="2025-03-18T11:06:31.468" v="125" actId="26606"/>
          <ac:spMkLst>
            <pc:docMk/>
            <pc:sldMk cId="3822016302" sldId="310"/>
            <ac:spMk id="3" creationId="{5B1AD03A-5864-96FC-9D45-6EF0F8243664}"/>
          </ac:spMkLst>
        </pc:spChg>
        <pc:spChg chg="add">
          <ac:chgData name="Henry Hakkinen" userId="a7e2a89b-4d5f-4a43-925f-fc8354cbe367" providerId="ADAL" clId="{6546753A-C1E1-4562-BAA7-1E36B064B683}" dt="2025-03-18T11:06:31.468" v="125" actId="26606"/>
          <ac:spMkLst>
            <pc:docMk/>
            <pc:sldMk cId="3822016302" sldId="310"/>
            <ac:spMk id="14" creationId="{9A6C2C86-63BF-47D5-AA3F-905111A238E2}"/>
          </ac:spMkLst>
        </pc:spChg>
        <pc:cxnChg chg="add">
          <ac:chgData name="Henry Hakkinen" userId="a7e2a89b-4d5f-4a43-925f-fc8354cbe367" providerId="ADAL" clId="{6546753A-C1E1-4562-BAA7-1E36B064B683}" dt="2025-03-18T11:06:31.468" v="125" actId="26606"/>
          <ac:cxnSpMkLst>
            <pc:docMk/>
            <pc:sldMk cId="3822016302" sldId="310"/>
            <ac:cxnSpMk id="15" creationId="{425A0768-3044-4AA9-A889-D2CAA68C517A}"/>
          </ac:cxnSpMkLst>
        </pc:cxnChg>
      </pc:sldChg>
      <pc:sldChg chg="addSp modSp mod setBg modAnim">
        <pc:chgData name="Henry Hakkinen" userId="a7e2a89b-4d5f-4a43-925f-fc8354cbe367" providerId="ADAL" clId="{6546753A-C1E1-4562-BAA7-1E36B064B683}" dt="2025-03-18T15:21:16.136" v="10260"/>
        <pc:sldMkLst>
          <pc:docMk/>
          <pc:sldMk cId="1480335301" sldId="311"/>
        </pc:sldMkLst>
        <pc:spChg chg="mod">
          <ac:chgData name="Henry Hakkinen" userId="a7e2a89b-4d5f-4a43-925f-fc8354cbe367" providerId="ADAL" clId="{6546753A-C1E1-4562-BAA7-1E36B064B683}" dt="2025-03-18T11:07:25.165" v="131" actId="26606"/>
          <ac:spMkLst>
            <pc:docMk/>
            <pc:sldMk cId="1480335301" sldId="311"/>
            <ac:spMk id="2" creationId="{EBAE2772-3155-B5F6-F853-C201A1A6995B}"/>
          </ac:spMkLst>
        </pc:spChg>
        <pc:spChg chg="mod">
          <ac:chgData name="Henry Hakkinen" userId="a7e2a89b-4d5f-4a43-925f-fc8354cbe367" providerId="ADAL" clId="{6546753A-C1E1-4562-BAA7-1E36B064B683}" dt="2025-03-18T11:07:25.165" v="131" actId="26606"/>
          <ac:spMkLst>
            <pc:docMk/>
            <pc:sldMk cId="1480335301" sldId="311"/>
            <ac:spMk id="3" creationId="{91B55D6E-053B-83E3-9244-507A9DB89139}"/>
          </ac:spMkLst>
        </pc:spChg>
        <pc:picChg chg="add mod">
          <ac:chgData name="Henry Hakkinen" userId="a7e2a89b-4d5f-4a43-925f-fc8354cbe367" providerId="ADAL" clId="{6546753A-C1E1-4562-BAA7-1E36B064B683}" dt="2025-03-18T11:07:25.165" v="131" actId="26606"/>
          <ac:picMkLst>
            <pc:docMk/>
            <pc:sldMk cId="1480335301" sldId="311"/>
            <ac:picMk id="5" creationId="{FFC42C3F-F450-F0D3-AE84-20E8CFFE5036}"/>
          </ac:picMkLst>
        </pc:picChg>
        <pc:picChg chg="add">
          <ac:chgData name="Henry Hakkinen" userId="a7e2a89b-4d5f-4a43-925f-fc8354cbe367" providerId="ADAL" clId="{6546753A-C1E1-4562-BAA7-1E36B064B683}" dt="2025-03-18T11:07:25.165" v="131" actId="26606"/>
          <ac:picMkLst>
            <pc:docMk/>
            <pc:sldMk cId="1480335301" sldId="311"/>
            <ac:picMk id="10" creationId="{AD661026-DE64-47F1-9F88-0847B5FB3560}"/>
          </ac:picMkLst>
        </pc:picChg>
      </pc:sldChg>
      <pc:sldChg chg="addSp delSp modSp mod ord setBg modAnim">
        <pc:chgData name="Henry Hakkinen" userId="a7e2a89b-4d5f-4a43-925f-fc8354cbe367" providerId="ADAL" clId="{6546753A-C1E1-4562-BAA7-1E36B064B683}" dt="2025-03-19T17:04:24.737" v="11190"/>
        <pc:sldMkLst>
          <pc:docMk/>
          <pc:sldMk cId="3153033792" sldId="312"/>
        </pc:sldMkLst>
        <pc:spChg chg="mod">
          <ac:chgData name="Henry Hakkinen" userId="a7e2a89b-4d5f-4a43-925f-fc8354cbe367" providerId="ADAL" clId="{6546753A-C1E1-4562-BAA7-1E36B064B683}" dt="2025-03-18T10:28:41.541" v="47" actId="26606"/>
          <ac:spMkLst>
            <pc:docMk/>
            <pc:sldMk cId="3153033792" sldId="312"/>
            <ac:spMk id="2" creationId="{BFAEE795-261A-6397-04C4-FEC3A27974F5}"/>
          </ac:spMkLst>
        </pc:spChg>
        <pc:spChg chg="mod">
          <ac:chgData name="Henry Hakkinen" userId="a7e2a89b-4d5f-4a43-925f-fc8354cbe367" providerId="ADAL" clId="{6546753A-C1E1-4562-BAA7-1E36B064B683}" dt="2025-03-18T10:28:41.541" v="47" actId="26606"/>
          <ac:spMkLst>
            <pc:docMk/>
            <pc:sldMk cId="3153033792" sldId="312"/>
            <ac:spMk id="3" creationId="{A75E679E-383E-79A9-495A-25445BCDC103}"/>
          </ac:spMkLst>
        </pc:spChg>
        <pc:picChg chg="add mod ord">
          <ac:chgData name="Henry Hakkinen" userId="a7e2a89b-4d5f-4a43-925f-fc8354cbe367" providerId="ADAL" clId="{6546753A-C1E1-4562-BAA7-1E36B064B683}" dt="2025-03-18T10:28:41.541" v="47" actId="26606"/>
          <ac:picMkLst>
            <pc:docMk/>
            <pc:sldMk cId="3153033792" sldId="312"/>
            <ac:picMk id="7" creationId="{64874914-CB36-9CFA-8C60-EC97D4E3F2BF}"/>
          </ac:picMkLst>
        </pc:picChg>
        <pc:picChg chg="add">
          <ac:chgData name="Henry Hakkinen" userId="a7e2a89b-4d5f-4a43-925f-fc8354cbe367" providerId="ADAL" clId="{6546753A-C1E1-4562-BAA7-1E36B064B683}" dt="2025-03-18T10:28:41.541" v="47" actId="26606"/>
          <ac:picMkLst>
            <pc:docMk/>
            <pc:sldMk cId="3153033792" sldId="312"/>
            <ac:picMk id="12" creationId="{B536FA4E-0152-4E27-91DA-0FC22D1846BB}"/>
          </ac:picMkLst>
        </pc:picChg>
      </pc:sldChg>
      <pc:sldChg chg="modAnim">
        <pc:chgData name="Henry Hakkinen" userId="a7e2a89b-4d5f-4a43-925f-fc8354cbe367" providerId="ADAL" clId="{6546753A-C1E1-4562-BAA7-1E36B064B683}" dt="2025-03-18T15:21:37.160" v="10265"/>
        <pc:sldMkLst>
          <pc:docMk/>
          <pc:sldMk cId="3780035912" sldId="313"/>
        </pc:sldMkLst>
      </pc:sldChg>
      <pc:sldChg chg="addSp delSp modSp mod setBg modAnim">
        <pc:chgData name="Henry Hakkinen" userId="a7e2a89b-4d5f-4a43-925f-fc8354cbe367" providerId="ADAL" clId="{6546753A-C1E1-4562-BAA7-1E36B064B683}" dt="2025-03-19T10:41:43.718" v="10805" actId="33524"/>
        <pc:sldMkLst>
          <pc:docMk/>
          <pc:sldMk cId="2025927120" sldId="314"/>
        </pc:sldMkLst>
        <pc:spChg chg="mod">
          <ac:chgData name="Henry Hakkinen" userId="a7e2a89b-4d5f-4a43-925f-fc8354cbe367" providerId="ADAL" clId="{6546753A-C1E1-4562-BAA7-1E36B064B683}" dt="2025-03-18T11:05:52.453" v="121" actId="26606"/>
          <ac:spMkLst>
            <pc:docMk/>
            <pc:sldMk cId="2025927120" sldId="314"/>
            <ac:spMk id="2" creationId="{0BF0AE71-F834-8109-9D3F-DABEA5990B40}"/>
          </ac:spMkLst>
        </pc:spChg>
        <pc:spChg chg="mod">
          <ac:chgData name="Henry Hakkinen" userId="a7e2a89b-4d5f-4a43-925f-fc8354cbe367" providerId="ADAL" clId="{6546753A-C1E1-4562-BAA7-1E36B064B683}" dt="2025-03-19T10:41:43.718" v="10805" actId="33524"/>
          <ac:spMkLst>
            <pc:docMk/>
            <pc:sldMk cId="2025927120" sldId="314"/>
            <ac:spMk id="3" creationId="{444BA650-68B9-AF72-9E31-BF3DD326EA98}"/>
          </ac:spMkLst>
        </pc:spChg>
        <pc:picChg chg="add mod ord">
          <ac:chgData name="Henry Hakkinen" userId="a7e2a89b-4d5f-4a43-925f-fc8354cbe367" providerId="ADAL" clId="{6546753A-C1E1-4562-BAA7-1E36B064B683}" dt="2025-03-18T11:05:52.453" v="121" actId="26606"/>
          <ac:picMkLst>
            <pc:docMk/>
            <pc:sldMk cId="2025927120" sldId="314"/>
            <ac:picMk id="16" creationId="{51A174ED-33A8-C38C-B725-272F533F7B50}"/>
          </ac:picMkLst>
        </pc:picChg>
        <pc:picChg chg="add">
          <ac:chgData name="Henry Hakkinen" userId="a7e2a89b-4d5f-4a43-925f-fc8354cbe367" providerId="ADAL" clId="{6546753A-C1E1-4562-BAA7-1E36B064B683}" dt="2025-03-18T11:05:52.453" v="121" actId="26606"/>
          <ac:picMkLst>
            <pc:docMk/>
            <pc:sldMk cId="2025927120" sldId="314"/>
            <ac:picMk id="21" creationId="{B536FA4E-0152-4E27-91DA-0FC22D1846BB}"/>
          </ac:picMkLst>
        </pc:picChg>
      </pc:sldChg>
      <pc:sldChg chg="modAnim">
        <pc:chgData name="Henry Hakkinen" userId="a7e2a89b-4d5f-4a43-925f-fc8354cbe367" providerId="ADAL" clId="{6546753A-C1E1-4562-BAA7-1E36B064B683}" dt="2025-03-18T15:22:35.890" v="10271"/>
        <pc:sldMkLst>
          <pc:docMk/>
          <pc:sldMk cId="4101429475" sldId="315"/>
        </pc:sldMkLst>
      </pc:sldChg>
      <pc:sldChg chg="addSp modSp mod setBg modAnim">
        <pc:chgData name="Henry Hakkinen" userId="a7e2a89b-4d5f-4a43-925f-fc8354cbe367" providerId="ADAL" clId="{6546753A-C1E1-4562-BAA7-1E36B064B683}" dt="2025-03-18T11:34:14.556" v="315" actId="26606"/>
        <pc:sldMkLst>
          <pc:docMk/>
          <pc:sldMk cId="2259801095" sldId="316"/>
        </pc:sldMkLst>
        <pc:spChg chg="mod">
          <ac:chgData name="Henry Hakkinen" userId="a7e2a89b-4d5f-4a43-925f-fc8354cbe367" providerId="ADAL" clId="{6546753A-C1E1-4562-BAA7-1E36B064B683}" dt="2025-03-18T11:34:14.556" v="315" actId="26606"/>
          <ac:spMkLst>
            <pc:docMk/>
            <pc:sldMk cId="2259801095" sldId="316"/>
            <ac:spMk id="2" creationId="{3C763C3F-3EFF-546E-0A4A-123A0EAC7A81}"/>
          </ac:spMkLst>
        </pc:spChg>
        <pc:spChg chg="mod">
          <ac:chgData name="Henry Hakkinen" userId="a7e2a89b-4d5f-4a43-925f-fc8354cbe367" providerId="ADAL" clId="{6546753A-C1E1-4562-BAA7-1E36B064B683}" dt="2025-03-18T11:34:14.556" v="315" actId="26606"/>
          <ac:spMkLst>
            <pc:docMk/>
            <pc:sldMk cId="2259801095" sldId="316"/>
            <ac:spMk id="3" creationId="{383F68A5-9ED6-AA71-4D0C-C3456B5348EA}"/>
          </ac:spMkLst>
        </pc:spChg>
        <pc:picChg chg="add mod">
          <ac:chgData name="Henry Hakkinen" userId="a7e2a89b-4d5f-4a43-925f-fc8354cbe367" providerId="ADAL" clId="{6546753A-C1E1-4562-BAA7-1E36B064B683}" dt="2025-03-18T11:34:14.556" v="315" actId="26606"/>
          <ac:picMkLst>
            <pc:docMk/>
            <pc:sldMk cId="2259801095" sldId="316"/>
            <ac:picMk id="4" creationId="{670405C0-38EE-3CED-4307-5B27DFECA44A}"/>
          </ac:picMkLst>
        </pc:picChg>
        <pc:picChg chg="add">
          <ac:chgData name="Henry Hakkinen" userId="a7e2a89b-4d5f-4a43-925f-fc8354cbe367" providerId="ADAL" clId="{6546753A-C1E1-4562-BAA7-1E36B064B683}" dt="2025-03-18T11:34:14.556" v="315" actId="26606"/>
          <ac:picMkLst>
            <pc:docMk/>
            <pc:sldMk cId="2259801095" sldId="316"/>
            <ac:picMk id="9" creationId="{AD661026-DE64-47F1-9F88-0847B5FB3560}"/>
          </ac:picMkLst>
        </pc:picChg>
      </pc:sldChg>
      <pc:sldChg chg="modAnim">
        <pc:chgData name="Henry Hakkinen" userId="a7e2a89b-4d5f-4a43-925f-fc8354cbe367" providerId="ADAL" clId="{6546753A-C1E1-4562-BAA7-1E36B064B683}" dt="2025-03-18T15:22:49.868" v="10274"/>
        <pc:sldMkLst>
          <pc:docMk/>
          <pc:sldMk cId="1018537673" sldId="317"/>
        </pc:sldMkLst>
      </pc:sldChg>
      <pc:sldChg chg="addSp modSp mod modAnim">
        <pc:chgData name="Henry Hakkinen" userId="a7e2a89b-4d5f-4a43-925f-fc8354cbe367" providerId="ADAL" clId="{6546753A-C1E1-4562-BAA7-1E36B064B683}" dt="2025-03-18T15:23:28.403" v="10278"/>
        <pc:sldMkLst>
          <pc:docMk/>
          <pc:sldMk cId="3859901909" sldId="320"/>
        </pc:sldMkLst>
        <pc:spChg chg="mod">
          <ac:chgData name="Henry Hakkinen" userId="a7e2a89b-4d5f-4a43-925f-fc8354cbe367" providerId="ADAL" clId="{6546753A-C1E1-4562-BAA7-1E36B064B683}" dt="2025-03-18T11:43:56.384" v="568" actId="313"/>
          <ac:spMkLst>
            <pc:docMk/>
            <pc:sldMk cId="3859901909" sldId="320"/>
            <ac:spMk id="3" creationId="{531D44F3-0C4C-8532-24CB-FE610AE7DA87}"/>
          </ac:spMkLst>
        </pc:spChg>
        <pc:picChg chg="add mod">
          <ac:chgData name="Henry Hakkinen" userId="a7e2a89b-4d5f-4a43-925f-fc8354cbe367" providerId="ADAL" clId="{6546753A-C1E1-4562-BAA7-1E36B064B683}" dt="2025-03-18T11:43:44.523" v="550" actId="14100"/>
          <ac:picMkLst>
            <pc:docMk/>
            <pc:sldMk cId="3859901909" sldId="320"/>
            <ac:picMk id="5" creationId="{6F037EFF-CD09-9E69-0029-7959A5E86A8B}"/>
          </ac:picMkLst>
        </pc:picChg>
        <pc:picChg chg="add mod">
          <ac:chgData name="Henry Hakkinen" userId="a7e2a89b-4d5f-4a43-925f-fc8354cbe367" providerId="ADAL" clId="{6546753A-C1E1-4562-BAA7-1E36B064B683}" dt="2025-03-18T11:43:48.779" v="553" actId="1076"/>
          <ac:picMkLst>
            <pc:docMk/>
            <pc:sldMk cId="3859901909" sldId="320"/>
            <ac:picMk id="7" creationId="{7E1CC11A-E23B-A7AA-3DB9-70821FECFC06}"/>
          </ac:picMkLst>
        </pc:picChg>
        <pc:picChg chg="add mod">
          <ac:chgData name="Henry Hakkinen" userId="a7e2a89b-4d5f-4a43-925f-fc8354cbe367" providerId="ADAL" clId="{6546753A-C1E1-4562-BAA7-1E36B064B683}" dt="2025-03-18T11:43:46.746" v="552" actId="1076"/>
          <ac:picMkLst>
            <pc:docMk/>
            <pc:sldMk cId="3859901909" sldId="320"/>
            <ac:picMk id="9" creationId="{00571130-D935-DE89-1B5C-7225E0C6D2DF}"/>
          </ac:picMkLst>
        </pc:picChg>
      </pc:sldChg>
      <pc:sldChg chg="modAnim">
        <pc:chgData name="Henry Hakkinen" userId="a7e2a89b-4d5f-4a43-925f-fc8354cbe367" providerId="ADAL" clId="{6546753A-C1E1-4562-BAA7-1E36B064B683}" dt="2025-03-18T15:23:52.329" v="10280"/>
        <pc:sldMkLst>
          <pc:docMk/>
          <pc:sldMk cId="3261300185" sldId="321"/>
        </pc:sldMkLst>
      </pc:sldChg>
      <pc:sldChg chg="modSp mod modAnim">
        <pc:chgData name="Henry Hakkinen" userId="a7e2a89b-4d5f-4a43-925f-fc8354cbe367" providerId="ADAL" clId="{6546753A-C1E1-4562-BAA7-1E36B064B683}" dt="2025-03-18T15:23:58.830" v="10281"/>
        <pc:sldMkLst>
          <pc:docMk/>
          <pc:sldMk cId="3622893346" sldId="322"/>
        </pc:sldMkLst>
        <pc:spChg chg="mod">
          <ac:chgData name="Henry Hakkinen" userId="a7e2a89b-4d5f-4a43-925f-fc8354cbe367" providerId="ADAL" clId="{6546753A-C1E1-4562-BAA7-1E36B064B683}" dt="2025-03-18T11:45:20.110" v="635" actId="20577"/>
          <ac:spMkLst>
            <pc:docMk/>
            <pc:sldMk cId="3622893346" sldId="322"/>
            <ac:spMk id="3" creationId="{362E838F-D201-6CB6-D262-14E8B52EA089}"/>
          </ac:spMkLst>
        </pc:spChg>
      </pc:sldChg>
      <pc:sldChg chg="addSp modSp modAnim">
        <pc:chgData name="Henry Hakkinen" userId="a7e2a89b-4d5f-4a43-925f-fc8354cbe367" providerId="ADAL" clId="{6546753A-C1E1-4562-BAA7-1E36B064B683}" dt="2025-03-18T11:46:02.293" v="636"/>
        <pc:sldMkLst>
          <pc:docMk/>
          <pc:sldMk cId="2313586815" sldId="323"/>
        </pc:sldMkLst>
        <pc:picChg chg="add mod">
          <ac:chgData name="Henry Hakkinen" userId="a7e2a89b-4d5f-4a43-925f-fc8354cbe367" providerId="ADAL" clId="{6546753A-C1E1-4562-BAA7-1E36B064B683}" dt="2025-03-18T11:46:02.293" v="636"/>
          <ac:picMkLst>
            <pc:docMk/>
            <pc:sldMk cId="2313586815" sldId="323"/>
            <ac:picMk id="4" creationId="{F5F77F87-5E42-3DC0-4150-870B28AE5039}"/>
          </ac:picMkLst>
        </pc:picChg>
      </pc:sldChg>
      <pc:sldChg chg="add">
        <pc:chgData name="Henry Hakkinen" userId="a7e2a89b-4d5f-4a43-925f-fc8354cbe367" providerId="ADAL" clId="{6546753A-C1E1-4562-BAA7-1E36B064B683}" dt="2025-03-19T16:22:58.081" v="11100"/>
        <pc:sldMkLst>
          <pc:docMk/>
          <pc:sldMk cId="2663900437" sldId="324"/>
        </pc:sldMkLst>
      </pc:sldChg>
      <pc:sldChg chg="add del">
        <pc:chgData name="Henry Hakkinen" userId="a7e2a89b-4d5f-4a43-925f-fc8354cbe367" providerId="ADAL" clId="{6546753A-C1E1-4562-BAA7-1E36B064B683}" dt="2025-03-19T16:22:51.152" v="11099" actId="2696"/>
        <pc:sldMkLst>
          <pc:docMk/>
          <pc:sldMk cId="3596820572" sldId="324"/>
        </pc:sldMkLst>
      </pc:sldChg>
      <pc:sldChg chg="addSp modSp del mod modAnim">
        <pc:chgData name="Henry Hakkinen" userId="a7e2a89b-4d5f-4a43-925f-fc8354cbe367" providerId="ADAL" clId="{6546753A-C1E1-4562-BAA7-1E36B064B683}" dt="2025-03-19T16:22:28.564" v="11095" actId="2696"/>
        <pc:sldMkLst>
          <pc:docMk/>
          <pc:sldMk cId="4191394979" sldId="324"/>
        </pc:sldMkLst>
      </pc:sldChg>
      <pc:sldChg chg="modSp del mod modAnim">
        <pc:chgData name="Henry Hakkinen" userId="a7e2a89b-4d5f-4a43-925f-fc8354cbe367" providerId="ADAL" clId="{6546753A-C1E1-4562-BAA7-1E36B064B683}" dt="2025-03-19T16:22:28.564" v="11095" actId="2696"/>
        <pc:sldMkLst>
          <pc:docMk/>
          <pc:sldMk cId="1076349562" sldId="325"/>
        </pc:sldMkLst>
      </pc:sldChg>
      <pc:sldChg chg="add">
        <pc:chgData name="Henry Hakkinen" userId="a7e2a89b-4d5f-4a43-925f-fc8354cbe367" providerId="ADAL" clId="{6546753A-C1E1-4562-BAA7-1E36B064B683}" dt="2025-03-19T16:22:58.081" v="11100"/>
        <pc:sldMkLst>
          <pc:docMk/>
          <pc:sldMk cId="3418893964" sldId="325"/>
        </pc:sldMkLst>
      </pc:sldChg>
      <pc:sldChg chg="add del">
        <pc:chgData name="Henry Hakkinen" userId="a7e2a89b-4d5f-4a43-925f-fc8354cbe367" providerId="ADAL" clId="{6546753A-C1E1-4562-BAA7-1E36B064B683}" dt="2025-03-19T16:22:51.152" v="11099" actId="2696"/>
        <pc:sldMkLst>
          <pc:docMk/>
          <pc:sldMk cId="3805846792" sldId="325"/>
        </pc:sldMkLst>
      </pc:sldChg>
      <pc:sldChg chg="addSp modSp del modAnim">
        <pc:chgData name="Henry Hakkinen" userId="a7e2a89b-4d5f-4a43-925f-fc8354cbe367" providerId="ADAL" clId="{6546753A-C1E1-4562-BAA7-1E36B064B683}" dt="2025-03-19T16:22:28.564" v="11095" actId="2696"/>
        <pc:sldMkLst>
          <pc:docMk/>
          <pc:sldMk cId="446580562" sldId="326"/>
        </pc:sldMkLst>
      </pc:sldChg>
      <pc:sldChg chg="add del">
        <pc:chgData name="Henry Hakkinen" userId="a7e2a89b-4d5f-4a43-925f-fc8354cbe367" providerId="ADAL" clId="{6546753A-C1E1-4562-BAA7-1E36B064B683}" dt="2025-03-19T16:22:51.152" v="11099" actId="2696"/>
        <pc:sldMkLst>
          <pc:docMk/>
          <pc:sldMk cId="2806172685" sldId="326"/>
        </pc:sldMkLst>
      </pc:sldChg>
      <pc:sldChg chg="add">
        <pc:chgData name="Henry Hakkinen" userId="a7e2a89b-4d5f-4a43-925f-fc8354cbe367" providerId="ADAL" clId="{6546753A-C1E1-4562-BAA7-1E36B064B683}" dt="2025-03-19T16:22:58.081" v="11100"/>
        <pc:sldMkLst>
          <pc:docMk/>
          <pc:sldMk cId="3751066258" sldId="326"/>
        </pc:sldMkLst>
      </pc:sldChg>
      <pc:sldChg chg="modSp mod modAnim">
        <pc:chgData name="Henry Hakkinen" userId="a7e2a89b-4d5f-4a43-925f-fc8354cbe367" providerId="ADAL" clId="{6546753A-C1E1-4562-BAA7-1E36B064B683}" dt="2025-03-18T15:26:08.540" v="10298"/>
        <pc:sldMkLst>
          <pc:docMk/>
          <pc:sldMk cId="3782258375" sldId="327"/>
        </pc:sldMkLst>
        <pc:spChg chg="mod">
          <ac:chgData name="Henry Hakkinen" userId="a7e2a89b-4d5f-4a43-925f-fc8354cbe367" providerId="ADAL" clId="{6546753A-C1E1-4562-BAA7-1E36B064B683}" dt="2025-03-18T12:28:20.531" v="3266" actId="14100"/>
          <ac:spMkLst>
            <pc:docMk/>
            <pc:sldMk cId="3782258375" sldId="327"/>
            <ac:spMk id="3" creationId="{09742EC5-652B-7190-782A-DD2E34A27B36}"/>
          </ac:spMkLst>
        </pc:spChg>
      </pc:sldChg>
      <pc:sldChg chg="addSp modSp modAnim">
        <pc:chgData name="Henry Hakkinen" userId="a7e2a89b-4d5f-4a43-925f-fc8354cbe367" providerId="ADAL" clId="{6546753A-C1E1-4562-BAA7-1E36B064B683}" dt="2025-03-18T12:43:02.249" v="3924"/>
        <pc:sldMkLst>
          <pc:docMk/>
          <pc:sldMk cId="4227969084" sldId="328"/>
        </pc:sldMkLst>
        <pc:picChg chg="add mod">
          <ac:chgData name="Henry Hakkinen" userId="a7e2a89b-4d5f-4a43-925f-fc8354cbe367" providerId="ADAL" clId="{6546753A-C1E1-4562-BAA7-1E36B064B683}" dt="2025-03-18T12:43:02.249" v="3924"/>
          <ac:picMkLst>
            <pc:docMk/>
            <pc:sldMk cId="4227969084" sldId="328"/>
            <ac:picMk id="4" creationId="{626DD7A5-EEBE-0E4A-4C6E-FA4434B7E540}"/>
          </ac:picMkLst>
        </pc:picChg>
      </pc:sldChg>
      <pc:sldChg chg="add">
        <pc:chgData name="Henry Hakkinen" userId="a7e2a89b-4d5f-4a43-925f-fc8354cbe367" providerId="ADAL" clId="{6546753A-C1E1-4562-BAA7-1E36B064B683}" dt="2025-03-19T16:22:58.081" v="11100"/>
        <pc:sldMkLst>
          <pc:docMk/>
          <pc:sldMk cId="3555011327" sldId="329"/>
        </pc:sldMkLst>
      </pc:sldChg>
      <pc:sldChg chg="modSp del mod modAnim">
        <pc:chgData name="Henry Hakkinen" userId="a7e2a89b-4d5f-4a43-925f-fc8354cbe367" providerId="ADAL" clId="{6546753A-C1E1-4562-BAA7-1E36B064B683}" dt="2025-03-19T16:22:51.152" v="11099" actId="2696"/>
        <pc:sldMkLst>
          <pc:docMk/>
          <pc:sldMk cId="3669058776" sldId="329"/>
        </pc:sldMkLst>
      </pc:sldChg>
      <pc:sldChg chg="add">
        <pc:chgData name="Henry Hakkinen" userId="a7e2a89b-4d5f-4a43-925f-fc8354cbe367" providerId="ADAL" clId="{6546753A-C1E1-4562-BAA7-1E36B064B683}" dt="2025-03-19T16:22:58.081" v="11100"/>
        <pc:sldMkLst>
          <pc:docMk/>
          <pc:sldMk cId="3633623603" sldId="330"/>
        </pc:sldMkLst>
      </pc:sldChg>
      <pc:sldChg chg="del">
        <pc:chgData name="Henry Hakkinen" userId="a7e2a89b-4d5f-4a43-925f-fc8354cbe367" providerId="ADAL" clId="{6546753A-C1E1-4562-BAA7-1E36B064B683}" dt="2025-03-19T16:22:51.152" v="11099" actId="2696"/>
        <pc:sldMkLst>
          <pc:docMk/>
          <pc:sldMk cId="3924781796" sldId="330"/>
        </pc:sldMkLst>
      </pc:sldChg>
      <pc:sldChg chg="add">
        <pc:chgData name="Henry Hakkinen" userId="a7e2a89b-4d5f-4a43-925f-fc8354cbe367" providerId="ADAL" clId="{6546753A-C1E1-4562-BAA7-1E36B064B683}" dt="2025-03-19T16:22:58.081" v="11100"/>
        <pc:sldMkLst>
          <pc:docMk/>
          <pc:sldMk cId="3002244637" sldId="331"/>
        </pc:sldMkLst>
      </pc:sldChg>
      <pc:sldChg chg="del">
        <pc:chgData name="Henry Hakkinen" userId="a7e2a89b-4d5f-4a43-925f-fc8354cbe367" providerId="ADAL" clId="{6546753A-C1E1-4562-BAA7-1E36B064B683}" dt="2025-03-19T16:22:51.152" v="11099" actId="2696"/>
        <pc:sldMkLst>
          <pc:docMk/>
          <pc:sldMk cId="3988489898" sldId="331"/>
        </pc:sldMkLst>
      </pc:sldChg>
      <pc:sldChg chg="addSp modSp mod">
        <pc:chgData name="Henry Hakkinen" userId="a7e2a89b-4d5f-4a43-925f-fc8354cbe367" providerId="ADAL" clId="{6546753A-C1E1-4562-BAA7-1E36B064B683}" dt="2025-03-18T12:43:43.074" v="3928" actId="1076"/>
        <pc:sldMkLst>
          <pc:docMk/>
          <pc:sldMk cId="2722231372" sldId="332"/>
        </pc:sldMkLst>
        <pc:picChg chg="add mod">
          <ac:chgData name="Henry Hakkinen" userId="a7e2a89b-4d5f-4a43-925f-fc8354cbe367" providerId="ADAL" clId="{6546753A-C1E1-4562-BAA7-1E36B064B683}" dt="2025-03-18T12:43:43.074" v="3928" actId="1076"/>
          <ac:picMkLst>
            <pc:docMk/>
            <pc:sldMk cId="2722231372" sldId="332"/>
            <ac:picMk id="5" creationId="{96A82194-831A-6DE6-EBA4-E1C909637CB7}"/>
          </ac:picMkLst>
        </pc:picChg>
      </pc:sldChg>
      <pc:sldChg chg="del">
        <pc:chgData name="Henry Hakkinen" userId="a7e2a89b-4d5f-4a43-925f-fc8354cbe367" providerId="ADAL" clId="{6546753A-C1E1-4562-BAA7-1E36B064B683}" dt="2025-03-18T12:07:15.497" v="1555" actId="47"/>
        <pc:sldMkLst>
          <pc:docMk/>
          <pc:sldMk cId="1658915521" sldId="333"/>
        </pc:sldMkLst>
      </pc:sldChg>
      <pc:sldChg chg="del">
        <pc:chgData name="Henry Hakkinen" userId="a7e2a89b-4d5f-4a43-925f-fc8354cbe367" providerId="ADAL" clId="{6546753A-C1E1-4562-BAA7-1E36B064B683}" dt="2025-03-18T12:07:12.360" v="1554" actId="47"/>
        <pc:sldMkLst>
          <pc:docMk/>
          <pc:sldMk cId="4240281376" sldId="334"/>
        </pc:sldMkLst>
      </pc:sldChg>
      <pc:sldChg chg="del">
        <pc:chgData name="Henry Hakkinen" userId="a7e2a89b-4d5f-4a43-925f-fc8354cbe367" providerId="ADAL" clId="{6546753A-C1E1-4562-BAA7-1E36B064B683}" dt="2025-03-18T12:07:16.651" v="1556" actId="47"/>
        <pc:sldMkLst>
          <pc:docMk/>
          <pc:sldMk cId="1027082150" sldId="335"/>
        </pc:sldMkLst>
      </pc:sldChg>
      <pc:sldChg chg="addSp delSp modSp del mod modAnim">
        <pc:chgData name="Henry Hakkinen" userId="a7e2a89b-4d5f-4a43-925f-fc8354cbe367" providerId="ADAL" clId="{6546753A-C1E1-4562-BAA7-1E36B064B683}" dt="2025-03-19T16:22:28.564" v="11095" actId="2696"/>
        <pc:sldMkLst>
          <pc:docMk/>
          <pc:sldMk cId="282299997" sldId="336"/>
        </pc:sldMkLst>
      </pc:sldChg>
      <pc:sldChg chg="add">
        <pc:chgData name="Henry Hakkinen" userId="a7e2a89b-4d5f-4a43-925f-fc8354cbe367" providerId="ADAL" clId="{6546753A-C1E1-4562-BAA7-1E36B064B683}" dt="2025-03-19T16:22:58.081" v="11100"/>
        <pc:sldMkLst>
          <pc:docMk/>
          <pc:sldMk cId="1343916778" sldId="336"/>
        </pc:sldMkLst>
      </pc:sldChg>
      <pc:sldChg chg="add del">
        <pc:chgData name="Henry Hakkinen" userId="a7e2a89b-4d5f-4a43-925f-fc8354cbe367" providerId="ADAL" clId="{6546753A-C1E1-4562-BAA7-1E36B064B683}" dt="2025-03-19T16:22:51.152" v="11099" actId="2696"/>
        <pc:sldMkLst>
          <pc:docMk/>
          <pc:sldMk cId="3243073696" sldId="336"/>
        </pc:sldMkLst>
      </pc:sldChg>
      <pc:sldChg chg="addSp delSp modSp del mod setBg">
        <pc:chgData name="Henry Hakkinen" userId="a7e2a89b-4d5f-4a43-925f-fc8354cbe367" providerId="ADAL" clId="{6546753A-C1E1-4562-BAA7-1E36B064B683}" dt="2025-03-19T16:22:28.564" v="11095" actId="2696"/>
        <pc:sldMkLst>
          <pc:docMk/>
          <pc:sldMk cId="205664923" sldId="337"/>
        </pc:sldMkLst>
      </pc:sldChg>
      <pc:sldChg chg="add">
        <pc:chgData name="Henry Hakkinen" userId="a7e2a89b-4d5f-4a43-925f-fc8354cbe367" providerId="ADAL" clId="{6546753A-C1E1-4562-BAA7-1E36B064B683}" dt="2025-03-19T16:22:58.081" v="11100"/>
        <pc:sldMkLst>
          <pc:docMk/>
          <pc:sldMk cId="2824426952" sldId="337"/>
        </pc:sldMkLst>
      </pc:sldChg>
      <pc:sldChg chg="add del">
        <pc:chgData name="Henry Hakkinen" userId="a7e2a89b-4d5f-4a43-925f-fc8354cbe367" providerId="ADAL" clId="{6546753A-C1E1-4562-BAA7-1E36B064B683}" dt="2025-03-19T16:22:51.152" v="11099" actId="2696"/>
        <pc:sldMkLst>
          <pc:docMk/>
          <pc:sldMk cId="3533063577" sldId="337"/>
        </pc:sldMkLst>
      </pc:sldChg>
      <pc:sldChg chg="modAnim">
        <pc:chgData name="Henry Hakkinen" userId="a7e2a89b-4d5f-4a43-925f-fc8354cbe367" providerId="ADAL" clId="{6546753A-C1E1-4562-BAA7-1E36B064B683}" dt="2025-03-18T15:26:46.781" v="10305"/>
        <pc:sldMkLst>
          <pc:docMk/>
          <pc:sldMk cId="467469826" sldId="338"/>
        </pc:sldMkLst>
      </pc:sldChg>
      <pc:sldChg chg="modSp modAnim">
        <pc:chgData name="Henry Hakkinen" userId="a7e2a89b-4d5f-4a43-925f-fc8354cbe367" providerId="ADAL" clId="{6546753A-C1E1-4562-BAA7-1E36B064B683}" dt="2025-03-19T10:55:21.105" v="10841" actId="20577"/>
        <pc:sldMkLst>
          <pc:docMk/>
          <pc:sldMk cId="4077175950" sldId="339"/>
        </pc:sldMkLst>
        <pc:spChg chg="mod">
          <ac:chgData name="Henry Hakkinen" userId="a7e2a89b-4d5f-4a43-925f-fc8354cbe367" providerId="ADAL" clId="{6546753A-C1E1-4562-BAA7-1E36B064B683}" dt="2025-03-19T10:55:21.105" v="10841" actId="20577"/>
          <ac:spMkLst>
            <pc:docMk/>
            <pc:sldMk cId="4077175950" sldId="339"/>
            <ac:spMk id="3" creationId="{711916B7-4A7A-BF2C-A799-26FFB2F38127}"/>
          </ac:spMkLst>
        </pc:spChg>
      </pc:sldChg>
      <pc:sldChg chg="modAnim">
        <pc:chgData name="Henry Hakkinen" userId="a7e2a89b-4d5f-4a43-925f-fc8354cbe367" providerId="ADAL" clId="{6546753A-C1E1-4562-BAA7-1E36B064B683}" dt="2025-03-18T15:26:15.818" v="10300"/>
        <pc:sldMkLst>
          <pc:docMk/>
          <pc:sldMk cId="529303428" sldId="340"/>
        </pc:sldMkLst>
      </pc:sldChg>
      <pc:sldChg chg="addSp modSp mod modAnim">
        <pc:chgData name="Henry Hakkinen" userId="a7e2a89b-4d5f-4a43-925f-fc8354cbe367" providerId="ADAL" clId="{6546753A-C1E1-4562-BAA7-1E36B064B683}" dt="2025-03-18T15:26:24.906" v="10302"/>
        <pc:sldMkLst>
          <pc:docMk/>
          <pc:sldMk cId="1325971753" sldId="341"/>
        </pc:sldMkLst>
        <pc:spChg chg="mod">
          <ac:chgData name="Henry Hakkinen" userId="a7e2a89b-4d5f-4a43-925f-fc8354cbe367" providerId="ADAL" clId="{6546753A-C1E1-4562-BAA7-1E36B064B683}" dt="2025-03-18T12:40:30.627" v="3855" actId="27636"/>
          <ac:spMkLst>
            <pc:docMk/>
            <pc:sldMk cId="1325971753" sldId="341"/>
            <ac:spMk id="3" creationId="{D2EA265A-974E-60E2-442F-E9AF6278AA2B}"/>
          </ac:spMkLst>
        </pc:spChg>
        <pc:spChg chg="add mod">
          <ac:chgData name="Henry Hakkinen" userId="a7e2a89b-4d5f-4a43-925f-fc8354cbe367" providerId="ADAL" clId="{6546753A-C1E1-4562-BAA7-1E36B064B683}" dt="2025-03-18T12:40:35.303" v="3856" actId="1076"/>
          <ac:spMkLst>
            <pc:docMk/>
            <pc:sldMk cId="1325971753" sldId="341"/>
            <ac:spMk id="12" creationId="{8D3B0BCC-A4C9-8A83-66AF-7A441A56AB9F}"/>
          </ac:spMkLst>
        </pc:spChg>
        <pc:spChg chg="add mod">
          <ac:chgData name="Henry Hakkinen" userId="a7e2a89b-4d5f-4a43-925f-fc8354cbe367" providerId="ADAL" clId="{6546753A-C1E1-4562-BAA7-1E36B064B683}" dt="2025-03-18T12:40:37.592" v="3857" actId="1076"/>
          <ac:spMkLst>
            <pc:docMk/>
            <pc:sldMk cId="1325971753" sldId="341"/>
            <ac:spMk id="13" creationId="{5498A93F-0E5F-78CA-0952-B66B8AB6B452}"/>
          </ac:spMkLst>
        </pc:spChg>
        <pc:picChg chg="add mod">
          <ac:chgData name="Henry Hakkinen" userId="a7e2a89b-4d5f-4a43-925f-fc8354cbe367" providerId="ADAL" clId="{6546753A-C1E1-4562-BAA7-1E36B064B683}" dt="2025-03-18T12:38:52.519" v="3674" actId="1076"/>
          <ac:picMkLst>
            <pc:docMk/>
            <pc:sldMk cId="1325971753" sldId="341"/>
            <ac:picMk id="5" creationId="{2444BF2C-C9BD-258F-EEAA-4FE6A8C881A3}"/>
          </ac:picMkLst>
        </pc:picChg>
        <pc:picChg chg="add mod">
          <ac:chgData name="Henry Hakkinen" userId="a7e2a89b-4d5f-4a43-925f-fc8354cbe367" providerId="ADAL" clId="{6546753A-C1E1-4562-BAA7-1E36B064B683}" dt="2025-03-18T12:38:52.519" v="3674" actId="1076"/>
          <ac:picMkLst>
            <pc:docMk/>
            <pc:sldMk cId="1325971753" sldId="341"/>
            <ac:picMk id="7" creationId="{B667B48F-4072-C5F0-C9EE-888A59139590}"/>
          </ac:picMkLst>
        </pc:picChg>
        <pc:picChg chg="add mod">
          <ac:chgData name="Henry Hakkinen" userId="a7e2a89b-4d5f-4a43-925f-fc8354cbe367" providerId="ADAL" clId="{6546753A-C1E1-4562-BAA7-1E36B064B683}" dt="2025-03-18T12:40:35.303" v="3856" actId="1076"/>
          <ac:picMkLst>
            <pc:docMk/>
            <pc:sldMk cId="1325971753" sldId="341"/>
            <ac:picMk id="9" creationId="{349BAF01-D8FC-A145-F5F7-D7BEC452E1DE}"/>
          </ac:picMkLst>
        </pc:picChg>
        <pc:picChg chg="add mod">
          <ac:chgData name="Henry Hakkinen" userId="a7e2a89b-4d5f-4a43-925f-fc8354cbe367" providerId="ADAL" clId="{6546753A-C1E1-4562-BAA7-1E36B064B683}" dt="2025-03-18T12:40:37.592" v="3857" actId="1076"/>
          <ac:picMkLst>
            <pc:docMk/>
            <pc:sldMk cId="1325971753" sldId="341"/>
            <ac:picMk id="11" creationId="{69F71B35-E613-78B4-3F4F-4B8925D9312D}"/>
          </ac:picMkLst>
        </pc:picChg>
      </pc:sldChg>
      <pc:sldChg chg="addSp modSp mod modAnim">
        <pc:chgData name="Henry Hakkinen" userId="a7e2a89b-4d5f-4a43-925f-fc8354cbe367" providerId="ADAL" clId="{6546753A-C1E1-4562-BAA7-1E36B064B683}" dt="2025-03-19T10:58:10.248" v="10858" actId="1076"/>
        <pc:sldMkLst>
          <pc:docMk/>
          <pc:sldMk cId="3695991269" sldId="342"/>
        </pc:sldMkLst>
        <pc:spChg chg="mod">
          <ac:chgData name="Henry Hakkinen" userId="a7e2a89b-4d5f-4a43-925f-fc8354cbe367" providerId="ADAL" clId="{6546753A-C1E1-4562-BAA7-1E36B064B683}" dt="2025-03-19T10:57:47.956" v="10849" actId="14100"/>
          <ac:spMkLst>
            <pc:docMk/>
            <pc:sldMk cId="3695991269" sldId="342"/>
            <ac:spMk id="3" creationId="{DBBC8F2D-FB5A-84B0-6123-AEF6B9F12E41}"/>
          </ac:spMkLst>
        </pc:spChg>
        <pc:picChg chg="add mod">
          <ac:chgData name="Henry Hakkinen" userId="a7e2a89b-4d5f-4a43-925f-fc8354cbe367" providerId="ADAL" clId="{6546753A-C1E1-4562-BAA7-1E36B064B683}" dt="2025-03-19T10:58:10.248" v="10858" actId="1076"/>
          <ac:picMkLst>
            <pc:docMk/>
            <pc:sldMk cId="3695991269" sldId="342"/>
            <ac:picMk id="5" creationId="{FA1F7ECD-E468-367A-56F6-963507343045}"/>
          </ac:picMkLst>
        </pc:picChg>
        <pc:picChg chg="add mod">
          <ac:chgData name="Henry Hakkinen" userId="a7e2a89b-4d5f-4a43-925f-fc8354cbe367" providerId="ADAL" clId="{6546753A-C1E1-4562-BAA7-1E36B064B683}" dt="2025-03-19T10:58:08.164" v="10857" actId="1076"/>
          <ac:picMkLst>
            <pc:docMk/>
            <pc:sldMk cId="3695991269" sldId="342"/>
            <ac:picMk id="6" creationId="{C7706124-D13E-AA3C-F262-EB47A5C9F80A}"/>
          </ac:picMkLst>
        </pc:picChg>
      </pc:sldChg>
      <pc:sldChg chg="addSp modSp mod">
        <pc:chgData name="Henry Hakkinen" userId="a7e2a89b-4d5f-4a43-925f-fc8354cbe367" providerId="ADAL" clId="{6546753A-C1E1-4562-BAA7-1E36B064B683}" dt="2025-03-18T12:47:35.118" v="3937" actId="1582"/>
        <pc:sldMkLst>
          <pc:docMk/>
          <pc:sldMk cId="2988837721" sldId="343"/>
        </pc:sldMkLst>
        <pc:spChg chg="mod">
          <ac:chgData name="Henry Hakkinen" userId="a7e2a89b-4d5f-4a43-925f-fc8354cbe367" providerId="ADAL" clId="{6546753A-C1E1-4562-BAA7-1E36B064B683}" dt="2025-03-18T12:47:21.408" v="3934" actId="14100"/>
          <ac:spMkLst>
            <pc:docMk/>
            <pc:sldMk cId="2988837721" sldId="343"/>
            <ac:spMk id="3" creationId="{B1D90B66-13EF-977F-F0CC-1758B6D409F2}"/>
          </ac:spMkLst>
        </pc:spChg>
        <pc:picChg chg="add mod">
          <ac:chgData name="Henry Hakkinen" userId="a7e2a89b-4d5f-4a43-925f-fc8354cbe367" providerId="ADAL" clId="{6546753A-C1E1-4562-BAA7-1E36B064B683}" dt="2025-03-18T12:47:35.118" v="3937" actId="1582"/>
          <ac:picMkLst>
            <pc:docMk/>
            <pc:sldMk cId="2988837721" sldId="343"/>
            <ac:picMk id="5" creationId="{866D8638-9F8C-1368-5C6A-9EE738C9DA23}"/>
          </ac:picMkLst>
        </pc:picChg>
      </pc:sldChg>
      <pc:sldChg chg="del">
        <pc:chgData name="Henry Hakkinen" userId="a7e2a89b-4d5f-4a43-925f-fc8354cbe367" providerId="ADAL" clId="{6546753A-C1E1-4562-BAA7-1E36B064B683}" dt="2025-03-19T16:22:51.152" v="11099" actId="2696"/>
        <pc:sldMkLst>
          <pc:docMk/>
          <pc:sldMk cId="1695795677" sldId="344"/>
        </pc:sldMkLst>
      </pc:sldChg>
      <pc:sldChg chg="add">
        <pc:chgData name="Henry Hakkinen" userId="a7e2a89b-4d5f-4a43-925f-fc8354cbe367" providerId="ADAL" clId="{6546753A-C1E1-4562-BAA7-1E36B064B683}" dt="2025-03-19T16:22:58.081" v="11100"/>
        <pc:sldMkLst>
          <pc:docMk/>
          <pc:sldMk cId="3261585727" sldId="344"/>
        </pc:sldMkLst>
      </pc:sldChg>
      <pc:sldChg chg="modSp mod modAnim">
        <pc:chgData name="Henry Hakkinen" userId="a7e2a89b-4d5f-4a43-925f-fc8354cbe367" providerId="ADAL" clId="{6546753A-C1E1-4562-BAA7-1E36B064B683}" dt="2025-03-19T16:24:08.686" v="11133" actId="20577"/>
        <pc:sldMkLst>
          <pc:docMk/>
          <pc:sldMk cId="131804514" sldId="345"/>
        </pc:sldMkLst>
        <pc:spChg chg="mod">
          <ac:chgData name="Henry Hakkinen" userId="a7e2a89b-4d5f-4a43-925f-fc8354cbe367" providerId="ADAL" clId="{6546753A-C1E1-4562-BAA7-1E36B064B683}" dt="2025-03-19T16:24:08.686" v="11133" actId="20577"/>
          <ac:spMkLst>
            <pc:docMk/>
            <pc:sldMk cId="131804514" sldId="345"/>
            <ac:spMk id="2" creationId="{BA399066-76C2-3725-A817-D77BB245F69B}"/>
          </ac:spMkLst>
        </pc:spChg>
        <pc:spChg chg="mod">
          <ac:chgData name="Henry Hakkinen" userId="a7e2a89b-4d5f-4a43-925f-fc8354cbe367" providerId="ADAL" clId="{6546753A-C1E1-4562-BAA7-1E36B064B683}" dt="2025-03-19T11:04:52.924" v="10860" actId="27636"/>
          <ac:spMkLst>
            <pc:docMk/>
            <pc:sldMk cId="131804514" sldId="345"/>
            <ac:spMk id="3" creationId="{A7860686-05EB-DCA0-3D2F-8A5865858C26}"/>
          </ac:spMkLst>
        </pc:spChg>
      </pc:sldChg>
      <pc:sldChg chg="addSp modSp mod modAnim">
        <pc:chgData name="Henry Hakkinen" userId="a7e2a89b-4d5f-4a43-925f-fc8354cbe367" providerId="ADAL" clId="{6546753A-C1E1-4562-BAA7-1E36B064B683}" dt="2025-03-18T15:28:24.510" v="10318"/>
        <pc:sldMkLst>
          <pc:docMk/>
          <pc:sldMk cId="4164236980" sldId="346"/>
        </pc:sldMkLst>
        <pc:spChg chg="mod">
          <ac:chgData name="Henry Hakkinen" userId="a7e2a89b-4d5f-4a43-925f-fc8354cbe367" providerId="ADAL" clId="{6546753A-C1E1-4562-BAA7-1E36B064B683}" dt="2025-03-18T15:01:27.219" v="8064" actId="20577"/>
          <ac:spMkLst>
            <pc:docMk/>
            <pc:sldMk cId="4164236980" sldId="346"/>
            <ac:spMk id="3" creationId="{1D7B9BEC-27E4-5DED-E830-0F533A6243C7}"/>
          </ac:spMkLst>
        </pc:spChg>
        <pc:picChg chg="add mod">
          <ac:chgData name="Henry Hakkinen" userId="a7e2a89b-4d5f-4a43-925f-fc8354cbe367" providerId="ADAL" clId="{6546753A-C1E1-4562-BAA7-1E36B064B683}" dt="2025-03-18T14:59:28.776" v="7662" actId="1076"/>
          <ac:picMkLst>
            <pc:docMk/>
            <pc:sldMk cId="4164236980" sldId="346"/>
            <ac:picMk id="5" creationId="{F92CDA9F-343D-398F-1EC0-7BC3BBFBBE58}"/>
          </ac:picMkLst>
        </pc:picChg>
      </pc:sldChg>
      <pc:sldChg chg="addSp modSp mod modAnim">
        <pc:chgData name="Henry Hakkinen" userId="a7e2a89b-4d5f-4a43-925f-fc8354cbe367" providerId="ADAL" clId="{6546753A-C1E1-4562-BAA7-1E36B064B683}" dt="2025-03-18T15:26:42.865" v="10304"/>
        <pc:sldMkLst>
          <pc:docMk/>
          <pc:sldMk cId="2108072490" sldId="347"/>
        </pc:sldMkLst>
        <pc:picChg chg="add mod">
          <ac:chgData name="Henry Hakkinen" userId="a7e2a89b-4d5f-4a43-925f-fc8354cbe367" providerId="ADAL" clId="{6546753A-C1E1-4562-BAA7-1E36B064B683}" dt="2025-03-18T12:42:28.601" v="3923" actId="1076"/>
          <ac:picMkLst>
            <pc:docMk/>
            <pc:sldMk cId="2108072490" sldId="347"/>
            <ac:picMk id="5" creationId="{72B340E1-83CA-EDF9-D1E6-87EB6DD375D4}"/>
          </ac:picMkLst>
        </pc:picChg>
      </pc:sldChg>
      <pc:sldChg chg="del">
        <pc:chgData name="Henry Hakkinen" userId="a7e2a89b-4d5f-4a43-925f-fc8354cbe367" providerId="ADAL" clId="{6546753A-C1E1-4562-BAA7-1E36B064B683}" dt="2025-03-18T15:38:32.591" v="10513" actId="47"/>
        <pc:sldMkLst>
          <pc:docMk/>
          <pc:sldMk cId="2505775780" sldId="348"/>
        </pc:sldMkLst>
      </pc:sldChg>
      <pc:sldChg chg="addSp modSp mod modAnim">
        <pc:chgData name="Henry Hakkinen" userId="a7e2a89b-4d5f-4a43-925f-fc8354cbe367" providerId="ADAL" clId="{6546753A-C1E1-4562-BAA7-1E36B064B683}" dt="2025-03-18T15:28:06.100" v="10312"/>
        <pc:sldMkLst>
          <pc:docMk/>
          <pc:sldMk cId="3712449349" sldId="349"/>
        </pc:sldMkLst>
        <pc:spChg chg="mod">
          <ac:chgData name="Henry Hakkinen" userId="a7e2a89b-4d5f-4a43-925f-fc8354cbe367" providerId="ADAL" clId="{6546753A-C1E1-4562-BAA7-1E36B064B683}" dt="2025-03-18T14:27:56.903" v="3989" actId="20577"/>
          <ac:spMkLst>
            <pc:docMk/>
            <pc:sldMk cId="3712449349" sldId="349"/>
            <ac:spMk id="2" creationId="{43BE84B7-623E-DD98-46F1-EE1E6262EE5E}"/>
          </ac:spMkLst>
        </pc:spChg>
        <pc:spChg chg="mod">
          <ac:chgData name="Henry Hakkinen" userId="a7e2a89b-4d5f-4a43-925f-fc8354cbe367" providerId="ADAL" clId="{6546753A-C1E1-4562-BAA7-1E36B064B683}" dt="2025-03-18T14:40:18.018" v="5416" actId="20577"/>
          <ac:spMkLst>
            <pc:docMk/>
            <pc:sldMk cId="3712449349" sldId="349"/>
            <ac:spMk id="3" creationId="{797F594B-0995-2CE4-D02C-54F79710FFAE}"/>
          </ac:spMkLst>
        </pc:spChg>
        <pc:picChg chg="add mod">
          <ac:chgData name="Henry Hakkinen" userId="a7e2a89b-4d5f-4a43-925f-fc8354cbe367" providerId="ADAL" clId="{6546753A-C1E1-4562-BAA7-1E36B064B683}" dt="2025-03-18T14:41:15.683" v="5428" actId="1076"/>
          <ac:picMkLst>
            <pc:docMk/>
            <pc:sldMk cId="3712449349" sldId="349"/>
            <ac:picMk id="5" creationId="{D384D6CE-A802-771B-730B-4C042ADFAF78}"/>
          </ac:picMkLst>
        </pc:picChg>
      </pc:sldChg>
      <pc:sldChg chg="addSp modSp add del mod ord modAnim">
        <pc:chgData name="Henry Hakkinen" userId="a7e2a89b-4d5f-4a43-925f-fc8354cbe367" providerId="ADAL" clId="{6546753A-C1E1-4562-BAA7-1E36B064B683}" dt="2025-03-24T09:09:18.128" v="11205" actId="47"/>
        <pc:sldMkLst>
          <pc:docMk/>
          <pc:sldMk cId="3878942056" sldId="352"/>
        </pc:sldMkLst>
        <pc:spChg chg="mod">
          <ac:chgData name="Henry Hakkinen" userId="a7e2a89b-4d5f-4a43-925f-fc8354cbe367" providerId="ADAL" clId="{6546753A-C1E1-4562-BAA7-1E36B064B683}" dt="2025-03-24T09:08:03.542" v="11193"/>
          <ac:spMkLst>
            <pc:docMk/>
            <pc:sldMk cId="3878942056" sldId="352"/>
            <ac:spMk id="2" creationId="{2E9CF508-EFD6-6AB2-440E-2BD62F27350D}"/>
          </ac:spMkLst>
        </pc:spChg>
      </pc:sldChg>
      <pc:sldChg chg="modAnim">
        <pc:chgData name="Henry Hakkinen" userId="a7e2a89b-4d5f-4a43-925f-fc8354cbe367" providerId="ADAL" clId="{6546753A-C1E1-4562-BAA7-1E36B064B683}" dt="2025-03-18T15:27:57.140" v="10311"/>
        <pc:sldMkLst>
          <pc:docMk/>
          <pc:sldMk cId="4178922768" sldId="353"/>
        </pc:sldMkLst>
      </pc:sldChg>
      <pc:sldChg chg="modSp del mod modAnim">
        <pc:chgData name="Henry Hakkinen" userId="a7e2a89b-4d5f-4a43-925f-fc8354cbe367" providerId="ADAL" clId="{6546753A-C1E1-4562-BAA7-1E36B064B683}" dt="2025-03-19T16:22:51.152" v="11099" actId="2696"/>
        <pc:sldMkLst>
          <pc:docMk/>
          <pc:sldMk cId="2839164027" sldId="354"/>
        </pc:sldMkLst>
      </pc:sldChg>
      <pc:sldChg chg="add">
        <pc:chgData name="Henry Hakkinen" userId="a7e2a89b-4d5f-4a43-925f-fc8354cbe367" providerId="ADAL" clId="{6546753A-C1E1-4562-BAA7-1E36B064B683}" dt="2025-03-19T16:22:58.081" v="11100"/>
        <pc:sldMkLst>
          <pc:docMk/>
          <pc:sldMk cId="3637468975" sldId="354"/>
        </pc:sldMkLst>
      </pc:sldChg>
      <pc:sldChg chg="delSp modSp mod">
        <pc:chgData name="Henry Hakkinen" userId="a7e2a89b-4d5f-4a43-925f-fc8354cbe367" providerId="ADAL" clId="{6546753A-C1E1-4562-BAA7-1E36B064B683}" dt="2025-03-18T15:40:58.575" v="10588" actId="478"/>
        <pc:sldMkLst>
          <pc:docMk/>
          <pc:sldMk cId="2637416749" sldId="356"/>
        </pc:sldMkLst>
      </pc:sldChg>
      <pc:sldChg chg="modSp mod">
        <pc:chgData name="Henry Hakkinen" userId="a7e2a89b-4d5f-4a43-925f-fc8354cbe367" providerId="ADAL" clId="{6546753A-C1E1-4562-BAA7-1E36B064B683}" dt="2025-03-24T09:13:40.980" v="11209" actId="20577"/>
        <pc:sldMkLst>
          <pc:docMk/>
          <pc:sldMk cId="1600959468" sldId="358"/>
        </pc:sldMkLst>
        <pc:spChg chg="mod">
          <ac:chgData name="Henry Hakkinen" userId="a7e2a89b-4d5f-4a43-925f-fc8354cbe367" providerId="ADAL" clId="{6546753A-C1E1-4562-BAA7-1E36B064B683}" dt="2025-03-24T09:13:40.980" v="11209" actId="20577"/>
          <ac:spMkLst>
            <pc:docMk/>
            <pc:sldMk cId="1600959468" sldId="358"/>
            <ac:spMk id="3" creationId="{91D94766-2372-949B-3013-DD6838686E3B}"/>
          </ac:spMkLst>
        </pc:spChg>
      </pc:sldChg>
      <pc:sldChg chg="modSp del mod modAnim">
        <pc:chgData name="Henry Hakkinen" userId="a7e2a89b-4d5f-4a43-925f-fc8354cbe367" providerId="ADAL" clId="{6546753A-C1E1-4562-BAA7-1E36B064B683}" dt="2025-03-19T16:22:28.564" v="11095" actId="2696"/>
        <pc:sldMkLst>
          <pc:docMk/>
          <pc:sldMk cId="306952826" sldId="360"/>
        </pc:sldMkLst>
      </pc:sldChg>
      <pc:sldChg chg="add del">
        <pc:chgData name="Henry Hakkinen" userId="a7e2a89b-4d5f-4a43-925f-fc8354cbe367" providerId="ADAL" clId="{6546753A-C1E1-4562-BAA7-1E36B064B683}" dt="2025-03-19T16:22:51.152" v="11099" actId="2696"/>
        <pc:sldMkLst>
          <pc:docMk/>
          <pc:sldMk cId="1641440662" sldId="360"/>
        </pc:sldMkLst>
      </pc:sldChg>
      <pc:sldChg chg="add">
        <pc:chgData name="Henry Hakkinen" userId="a7e2a89b-4d5f-4a43-925f-fc8354cbe367" providerId="ADAL" clId="{6546753A-C1E1-4562-BAA7-1E36B064B683}" dt="2025-03-19T16:22:58.081" v="11100"/>
        <pc:sldMkLst>
          <pc:docMk/>
          <pc:sldMk cId="2573427989" sldId="360"/>
        </pc:sldMkLst>
      </pc:sldChg>
      <pc:sldChg chg="addSp delSp modSp mod">
        <pc:chgData name="Henry Hakkinen" userId="a7e2a89b-4d5f-4a43-925f-fc8354cbe367" providerId="ADAL" clId="{6546753A-C1E1-4562-BAA7-1E36B064B683}" dt="2025-03-18T11:21:04.469" v="146" actId="1076"/>
        <pc:sldMkLst>
          <pc:docMk/>
          <pc:sldMk cId="980918282" sldId="362"/>
        </pc:sldMkLst>
        <pc:spChg chg="mod">
          <ac:chgData name="Henry Hakkinen" userId="a7e2a89b-4d5f-4a43-925f-fc8354cbe367" providerId="ADAL" clId="{6546753A-C1E1-4562-BAA7-1E36B064B683}" dt="2025-03-18T11:21:04.469" v="146" actId="1076"/>
          <ac:spMkLst>
            <pc:docMk/>
            <pc:sldMk cId="980918282" sldId="362"/>
            <ac:spMk id="2" creationId="{BCE9187C-6102-47E6-F94F-2A2820DACCCD}"/>
          </ac:spMkLst>
        </pc:spChg>
        <pc:picChg chg="add mod">
          <ac:chgData name="Henry Hakkinen" userId="a7e2a89b-4d5f-4a43-925f-fc8354cbe367" providerId="ADAL" clId="{6546753A-C1E1-4562-BAA7-1E36B064B683}" dt="2025-03-18T11:20:57.990" v="144" actId="1076"/>
          <ac:picMkLst>
            <pc:docMk/>
            <pc:sldMk cId="980918282" sldId="362"/>
            <ac:picMk id="6" creationId="{9B9A2AF4-E6A4-0CC8-BD3E-FC028EDB2C5D}"/>
          </ac:picMkLst>
        </pc:picChg>
      </pc:sldChg>
      <pc:sldChg chg="addSp delSp modSp mod">
        <pc:chgData name="Henry Hakkinen" userId="a7e2a89b-4d5f-4a43-925f-fc8354cbe367" providerId="ADAL" clId="{6546753A-C1E1-4562-BAA7-1E36B064B683}" dt="2025-03-18T11:24:18.010" v="168" actId="1076"/>
        <pc:sldMkLst>
          <pc:docMk/>
          <pc:sldMk cId="2291231091" sldId="363"/>
        </pc:sldMkLst>
        <pc:spChg chg="add mod ord">
          <ac:chgData name="Henry Hakkinen" userId="a7e2a89b-4d5f-4a43-925f-fc8354cbe367" providerId="ADAL" clId="{6546753A-C1E1-4562-BAA7-1E36B064B683}" dt="2025-03-18T11:23:59.798" v="155" actId="14100"/>
          <ac:spMkLst>
            <pc:docMk/>
            <pc:sldMk cId="2291231091" sldId="363"/>
            <ac:spMk id="7" creationId="{81AA095E-BED7-FE92-CA05-D6EEA5D49C04}"/>
          </ac:spMkLst>
        </pc:spChg>
        <pc:spChg chg="add mod">
          <ac:chgData name="Henry Hakkinen" userId="a7e2a89b-4d5f-4a43-925f-fc8354cbe367" providerId="ADAL" clId="{6546753A-C1E1-4562-BAA7-1E36B064B683}" dt="2025-03-18T11:24:18.010" v="168" actId="1076"/>
          <ac:spMkLst>
            <pc:docMk/>
            <pc:sldMk cId="2291231091" sldId="363"/>
            <ac:spMk id="8" creationId="{82186776-710E-0166-C8A7-209D5BAB8AB4}"/>
          </ac:spMkLst>
        </pc:spChg>
        <pc:picChg chg="add mod">
          <ac:chgData name="Henry Hakkinen" userId="a7e2a89b-4d5f-4a43-925f-fc8354cbe367" providerId="ADAL" clId="{6546753A-C1E1-4562-BAA7-1E36B064B683}" dt="2025-03-18T11:23:41.443" v="150" actId="1076"/>
          <ac:picMkLst>
            <pc:docMk/>
            <pc:sldMk cId="2291231091" sldId="363"/>
            <ac:picMk id="6" creationId="{9B004835-26FF-DB14-55FA-EBA0928D4F7A}"/>
          </ac:picMkLst>
        </pc:picChg>
      </pc:sldChg>
      <pc:sldChg chg="addSp delSp modSp mod">
        <pc:chgData name="Henry Hakkinen" userId="a7e2a89b-4d5f-4a43-925f-fc8354cbe367" providerId="ADAL" clId="{6546753A-C1E1-4562-BAA7-1E36B064B683}" dt="2025-03-18T11:35:39.797" v="347" actId="478"/>
        <pc:sldMkLst>
          <pc:docMk/>
          <pc:sldMk cId="1930950939" sldId="364"/>
        </pc:sldMkLst>
        <pc:spChg chg="mod">
          <ac:chgData name="Henry Hakkinen" userId="a7e2a89b-4d5f-4a43-925f-fc8354cbe367" providerId="ADAL" clId="{6546753A-C1E1-4562-BAA7-1E36B064B683}" dt="2025-03-18T11:34:41.463" v="341" actId="20577"/>
          <ac:spMkLst>
            <pc:docMk/>
            <pc:sldMk cId="1930950939" sldId="364"/>
            <ac:spMk id="2" creationId="{0876590B-5005-C62C-E937-70937609EB94}"/>
          </ac:spMkLst>
        </pc:spChg>
        <pc:picChg chg="add mod">
          <ac:chgData name="Henry Hakkinen" userId="a7e2a89b-4d5f-4a43-925f-fc8354cbe367" providerId="ADAL" clId="{6546753A-C1E1-4562-BAA7-1E36B064B683}" dt="2025-03-18T11:35:37.605" v="346" actId="14100"/>
          <ac:picMkLst>
            <pc:docMk/>
            <pc:sldMk cId="1930950939" sldId="364"/>
            <ac:picMk id="6" creationId="{95F5D11E-771C-02F4-6C73-2D1FF01F14AA}"/>
          </ac:picMkLst>
        </pc:picChg>
      </pc:sldChg>
      <pc:sldChg chg="modSp add mod">
        <pc:chgData name="Henry Hakkinen" userId="a7e2a89b-4d5f-4a43-925f-fc8354cbe367" providerId="ADAL" clId="{6546753A-C1E1-4562-BAA7-1E36B064B683}" dt="2025-03-19T16:25:01.038" v="11153" actId="20577"/>
        <pc:sldMkLst>
          <pc:docMk/>
          <pc:sldMk cId="443910069" sldId="365"/>
        </pc:sldMkLst>
        <pc:spChg chg="mod">
          <ac:chgData name="Henry Hakkinen" userId="a7e2a89b-4d5f-4a43-925f-fc8354cbe367" providerId="ADAL" clId="{6546753A-C1E1-4562-BAA7-1E36B064B683}" dt="2025-03-19T16:25:01.038" v="11153" actId="20577"/>
          <ac:spMkLst>
            <pc:docMk/>
            <pc:sldMk cId="443910069" sldId="365"/>
            <ac:spMk id="2" creationId="{1C94C60C-4DD4-692E-9EA9-DAB233EA5794}"/>
          </ac:spMkLst>
        </pc:spChg>
      </pc:sldChg>
      <pc:sldChg chg="modSp add del mod">
        <pc:chgData name="Henry Hakkinen" userId="a7e2a89b-4d5f-4a43-925f-fc8354cbe367" providerId="ADAL" clId="{6546753A-C1E1-4562-BAA7-1E36B064B683}" dt="2025-03-19T16:22:51.152" v="11099" actId="2696"/>
        <pc:sldMkLst>
          <pc:docMk/>
          <pc:sldMk cId="1287154002" sldId="365"/>
        </pc:sldMkLst>
      </pc:sldChg>
      <pc:sldChg chg="addSp delSp modSp del mod">
        <pc:chgData name="Henry Hakkinen" userId="a7e2a89b-4d5f-4a43-925f-fc8354cbe367" providerId="ADAL" clId="{6546753A-C1E1-4562-BAA7-1E36B064B683}" dt="2025-03-19T16:22:28.564" v="11095" actId="2696"/>
        <pc:sldMkLst>
          <pc:docMk/>
          <pc:sldMk cId="1915352565" sldId="365"/>
        </pc:sldMkLst>
      </pc:sldChg>
      <pc:sldChg chg="addSp delSp modSp mod">
        <pc:chgData name="Henry Hakkinen" userId="a7e2a89b-4d5f-4a43-925f-fc8354cbe367" providerId="ADAL" clId="{6546753A-C1E1-4562-BAA7-1E36B064B683}" dt="2025-03-18T12:28:04.170" v="3265" actId="1076"/>
        <pc:sldMkLst>
          <pc:docMk/>
          <pc:sldMk cId="4117298960" sldId="366"/>
        </pc:sldMkLst>
        <pc:picChg chg="add mod">
          <ac:chgData name="Henry Hakkinen" userId="a7e2a89b-4d5f-4a43-925f-fc8354cbe367" providerId="ADAL" clId="{6546753A-C1E1-4562-BAA7-1E36B064B683}" dt="2025-03-18T12:28:04.170" v="3265" actId="1076"/>
          <ac:picMkLst>
            <pc:docMk/>
            <pc:sldMk cId="4117298960" sldId="366"/>
            <ac:picMk id="6" creationId="{4E9C8FAC-9E06-58E1-4E40-BDB0E04654AD}"/>
          </ac:picMkLst>
        </pc:picChg>
      </pc:sldChg>
      <pc:sldChg chg="addSp delSp modSp del mod">
        <pc:chgData name="Henry Hakkinen" userId="a7e2a89b-4d5f-4a43-925f-fc8354cbe367" providerId="ADAL" clId="{6546753A-C1E1-4562-BAA7-1E36B064B683}" dt="2025-03-19T16:23:20.459" v="11101" actId="2696"/>
        <pc:sldMkLst>
          <pc:docMk/>
          <pc:sldMk cId="2420964661" sldId="367"/>
        </pc:sldMkLst>
      </pc:sldChg>
      <pc:sldChg chg="modSp add mod">
        <pc:chgData name="Henry Hakkinen" userId="a7e2a89b-4d5f-4a43-925f-fc8354cbe367" providerId="ADAL" clId="{6546753A-C1E1-4562-BAA7-1E36B064B683}" dt="2025-03-19T16:25:21.560" v="11168" actId="20577"/>
        <pc:sldMkLst>
          <pc:docMk/>
          <pc:sldMk cId="4226397356" sldId="367"/>
        </pc:sldMkLst>
        <pc:spChg chg="mod">
          <ac:chgData name="Henry Hakkinen" userId="a7e2a89b-4d5f-4a43-925f-fc8354cbe367" providerId="ADAL" clId="{6546753A-C1E1-4562-BAA7-1E36B064B683}" dt="2025-03-19T16:25:21.560" v="11168" actId="20577"/>
          <ac:spMkLst>
            <pc:docMk/>
            <pc:sldMk cId="4226397356" sldId="367"/>
            <ac:spMk id="2" creationId="{AC6943EA-D2D8-AB94-2777-2D399CC97AB7}"/>
          </ac:spMkLst>
        </pc:spChg>
      </pc:sldChg>
      <pc:sldChg chg="addSp delSp modSp add mod">
        <pc:chgData name="Henry Hakkinen" userId="a7e2a89b-4d5f-4a43-925f-fc8354cbe367" providerId="ADAL" clId="{6546753A-C1E1-4562-BAA7-1E36B064B683}" dt="2025-03-18T11:29:37.506" v="281" actId="1076"/>
        <pc:sldMkLst>
          <pc:docMk/>
          <pc:sldMk cId="3243147746" sldId="368"/>
        </pc:sldMkLst>
        <pc:picChg chg="add mod ord">
          <ac:chgData name="Henry Hakkinen" userId="a7e2a89b-4d5f-4a43-925f-fc8354cbe367" providerId="ADAL" clId="{6546753A-C1E1-4562-BAA7-1E36B064B683}" dt="2025-03-18T11:29:34.194" v="279" actId="1076"/>
          <ac:picMkLst>
            <pc:docMk/>
            <pc:sldMk cId="3243147746" sldId="368"/>
            <ac:picMk id="6" creationId="{CFB0EC7D-A1B4-B66B-4F06-62DA668C07C9}"/>
          </ac:picMkLst>
        </pc:picChg>
        <pc:picChg chg="add mod modCrop">
          <ac:chgData name="Henry Hakkinen" userId="a7e2a89b-4d5f-4a43-925f-fc8354cbe367" providerId="ADAL" clId="{6546753A-C1E1-4562-BAA7-1E36B064B683}" dt="2025-03-18T11:29:37.506" v="281" actId="1076"/>
          <ac:picMkLst>
            <pc:docMk/>
            <pc:sldMk cId="3243147746" sldId="368"/>
            <ac:picMk id="8" creationId="{6F52298C-A3FF-2C18-6C58-BA7263073A72}"/>
          </ac:picMkLst>
        </pc:picChg>
      </pc:sldChg>
      <pc:sldChg chg="addSp delSp modSp add mod">
        <pc:chgData name="Henry Hakkinen" userId="a7e2a89b-4d5f-4a43-925f-fc8354cbe367" providerId="ADAL" clId="{6546753A-C1E1-4562-BAA7-1E36B064B683}" dt="2025-03-18T11:33:09.992" v="309" actId="166"/>
        <pc:sldMkLst>
          <pc:docMk/>
          <pc:sldMk cId="1934381002" sldId="369"/>
        </pc:sldMkLst>
        <pc:picChg chg="add mod ord">
          <ac:chgData name="Henry Hakkinen" userId="a7e2a89b-4d5f-4a43-925f-fc8354cbe367" providerId="ADAL" clId="{6546753A-C1E1-4562-BAA7-1E36B064B683}" dt="2025-03-18T11:33:09.992" v="309" actId="166"/>
          <ac:picMkLst>
            <pc:docMk/>
            <pc:sldMk cId="1934381002" sldId="369"/>
            <ac:picMk id="6" creationId="{492DCFED-C1CA-720E-D69A-05BBE238DBD3}"/>
          </ac:picMkLst>
        </pc:picChg>
        <pc:picChg chg="add mod">
          <ac:chgData name="Henry Hakkinen" userId="a7e2a89b-4d5f-4a43-925f-fc8354cbe367" providerId="ADAL" clId="{6546753A-C1E1-4562-BAA7-1E36B064B683}" dt="2025-03-18T11:33:08.280" v="308" actId="14100"/>
          <ac:picMkLst>
            <pc:docMk/>
            <pc:sldMk cId="1934381002" sldId="369"/>
            <ac:picMk id="9" creationId="{70FEF568-F37A-5BDA-0E29-2893411AA590}"/>
          </ac:picMkLst>
        </pc:picChg>
      </pc:sldChg>
      <pc:sldChg chg="addSp delSp modSp add mod">
        <pc:chgData name="Henry Hakkinen" userId="a7e2a89b-4d5f-4a43-925f-fc8354cbe367" providerId="ADAL" clId="{6546753A-C1E1-4562-BAA7-1E36B064B683}" dt="2025-03-24T09:13:45.743" v="11212" actId="20577"/>
        <pc:sldMkLst>
          <pc:docMk/>
          <pc:sldMk cId="4283008231" sldId="370"/>
        </pc:sldMkLst>
        <pc:spChg chg="mod">
          <ac:chgData name="Henry Hakkinen" userId="a7e2a89b-4d5f-4a43-925f-fc8354cbe367" providerId="ADAL" clId="{6546753A-C1E1-4562-BAA7-1E36B064B683}" dt="2025-03-24T09:13:45.743" v="11212" actId="20577"/>
          <ac:spMkLst>
            <pc:docMk/>
            <pc:sldMk cId="4283008231" sldId="370"/>
            <ac:spMk id="3" creationId="{BF95433E-600F-D7AB-1568-D43DF6774EB8}"/>
          </ac:spMkLst>
        </pc:spChg>
        <pc:picChg chg="add mod ord">
          <ac:chgData name="Henry Hakkinen" userId="a7e2a89b-4d5f-4a43-925f-fc8354cbe367" providerId="ADAL" clId="{6546753A-C1E1-4562-BAA7-1E36B064B683}" dt="2025-03-18T11:33:17.914" v="313" actId="166"/>
          <ac:picMkLst>
            <pc:docMk/>
            <pc:sldMk cId="4283008231" sldId="370"/>
            <ac:picMk id="6" creationId="{4ECD17BD-6A27-2B9C-E9B4-F471E31AFA49}"/>
          </ac:picMkLst>
        </pc:picChg>
        <pc:picChg chg="add mod">
          <ac:chgData name="Henry Hakkinen" userId="a7e2a89b-4d5f-4a43-925f-fc8354cbe367" providerId="ADAL" clId="{6546753A-C1E1-4562-BAA7-1E36B064B683}" dt="2025-03-18T11:33:15.922" v="312" actId="14100"/>
          <ac:picMkLst>
            <pc:docMk/>
            <pc:sldMk cId="4283008231" sldId="370"/>
            <ac:picMk id="7" creationId="{941E8522-B74C-3396-936F-81DEEF8588E4}"/>
          </ac:picMkLst>
        </pc:picChg>
      </pc:sldChg>
      <pc:sldChg chg="add del">
        <pc:chgData name="Henry Hakkinen" userId="a7e2a89b-4d5f-4a43-925f-fc8354cbe367" providerId="ADAL" clId="{6546753A-C1E1-4562-BAA7-1E36B064B683}" dt="2025-03-19T16:22:51.152" v="11099" actId="2696"/>
        <pc:sldMkLst>
          <pc:docMk/>
          <pc:sldMk cId="149215429" sldId="371"/>
        </pc:sldMkLst>
      </pc:sldChg>
      <pc:sldChg chg="add">
        <pc:chgData name="Henry Hakkinen" userId="a7e2a89b-4d5f-4a43-925f-fc8354cbe367" providerId="ADAL" clId="{6546753A-C1E1-4562-BAA7-1E36B064B683}" dt="2025-03-19T16:22:58.081" v="11100"/>
        <pc:sldMkLst>
          <pc:docMk/>
          <pc:sldMk cId="688264821" sldId="371"/>
        </pc:sldMkLst>
      </pc:sldChg>
      <pc:sldChg chg="add del">
        <pc:chgData name="Henry Hakkinen" userId="a7e2a89b-4d5f-4a43-925f-fc8354cbe367" providerId="ADAL" clId="{6546753A-C1E1-4562-BAA7-1E36B064B683}" dt="2025-03-18T11:32:21.682" v="292"/>
        <pc:sldMkLst>
          <pc:docMk/>
          <pc:sldMk cId="3700698784" sldId="371"/>
        </pc:sldMkLst>
      </pc:sldChg>
      <pc:sldChg chg="addSp delSp modSp add del mod modAnim">
        <pc:chgData name="Henry Hakkinen" userId="a7e2a89b-4d5f-4a43-925f-fc8354cbe367" providerId="ADAL" clId="{6546753A-C1E1-4562-BAA7-1E36B064B683}" dt="2025-03-19T16:22:28.564" v="11095" actId="2696"/>
        <pc:sldMkLst>
          <pc:docMk/>
          <pc:sldMk cId="4200619620" sldId="371"/>
        </pc:sldMkLst>
      </pc:sldChg>
      <pc:sldChg chg="add del">
        <pc:chgData name="Henry Hakkinen" userId="a7e2a89b-4d5f-4a43-925f-fc8354cbe367" providerId="ADAL" clId="{6546753A-C1E1-4562-BAA7-1E36B064B683}" dt="2025-03-19T16:22:51.152" v="11099" actId="2696"/>
        <pc:sldMkLst>
          <pc:docMk/>
          <pc:sldMk cId="1102640370" sldId="372"/>
        </pc:sldMkLst>
      </pc:sldChg>
      <pc:sldChg chg="modSp add del mod modAnim">
        <pc:chgData name="Henry Hakkinen" userId="a7e2a89b-4d5f-4a43-925f-fc8354cbe367" providerId="ADAL" clId="{6546753A-C1E1-4562-BAA7-1E36B064B683}" dt="2025-03-19T16:22:28.564" v="11095" actId="2696"/>
        <pc:sldMkLst>
          <pc:docMk/>
          <pc:sldMk cId="3047044368" sldId="372"/>
        </pc:sldMkLst>
      </pc:sldChg>
      <pc:sldChg chg="add">
        <pc:chgData name="Henry Hakkinen" userId="a7e2a89b-4d5f-4a43-925f-fc8354cbe367" providerId="ADAL" clId="{6546753A-C1E1-4562-BAA7-1E36B064B683}" dt="2025-03-19T16:22:58.081" v="11100"/>
        <pc:sldMkLst>
          <pc:docMk/>
          <pc:sldMk cId="3659848588" sldId="372"/>
        </pc:sldMkLst>
      </pc:sldChg>
      <pc:sldChg chg="add del">
        <pc:chgData name="Henry Hakkinen" userId="a7e2a89b-4d5f-4a43-925f-fc8354cbe367" providerId="ADAL" clId="{6546753A-C1E1-4562-BAA7-1E36B064B683}" dt="2025-03-19T16:22:51.152" v="11099" actId="2696"/>
        <pc:sldMkLst>
          <pc:docMk/>
          <pc:sldMk cId="155114939" sldId="373"/>
        </pc:sldMkLst>
      </pc:sldChg>
      <pc:sldChg chg="add">
        <pc:chgData name="Henry Hakkinen" userId="a7e2a89b-4d5f-4a43-925f-fc8354cbe367" providerId="ADAL" clId="{6546753A-C1E1-4562-BAA7-1E36B064B683}" dt="2025-03-19T16:22:58.081" v="11100"/>
        <pc:sldMkLst>
          <pc:docMk/>
          <pc:sldMk cId="2099204955" sldId="373"/>
        </pc:sldMkLst>
      </pc:sldChg>
      <pc:sldChg chg="addSp delSp modSp add del mod">
        <pc:chgData name="Henry Hakkinen" userId="a7e2a89b-4d5f-4a43-925f-fc8354cbe367" providerId="ADAL" clId="{6546753A-C1E1-4562-BAA7-1E36B064B683}" dt="2025-03-19T16:22:28.564" v="11095" actId="2696"/>
        <pc:sldMkLst>
          <pc:docMk/>
          <pc:sldMk cId="3734477832" sldId="373"/>
        </pc:sldMkLst>
      </pc:sldChg>
      <pc:sldChg chg="addSp delSp modSp add del mod">
        <pc:chgData name="Henry Hakkinen" userId="a7e2a89b-4d5f-4a43-925f-fc8354cbe367" providerId="ADAL" clId="{6546753A-C1E1-4562-BAA7-1E36B064B683}" dt="2025-03-19T16:22:28.564" v="11095" actId="2696"/>
        <pc:sldMkLst>
          <pc:docMk/>
          <pc:sldMk cId="1619586563" sldId="374"/>
        </pc:sldMkLst>
      </pc:sldChg>
      <pc:sldChg chg="add">
        <pc:chgData name="Henry Hakkinen" userId="a7e2a89b-4d5f-4a43-925f-fc8354cbe367" providerId="ADAL" clId="{6546753A-C1E1-4562-BAA7-1E36B064B683}" dt="2025-03-19T16:22:58.081" v="11100"/>
        <pc:sldMkLst>
          <pc:docMk/>
          <pc:sldMk cId="2602549258" sldId="374"/>
        </pc:sldMkLst>
      </pc:sldChg>
      <pc:sldChg chg="add del">
        <pc:chgData name="Henry Hakkinen" userId="a7e2a89b-4d5f-4a43-925f-fc8354cbe367" providerId="ADAL" clId="{6546753A-C1E1-4562-BAA7-1E36B064B683}" dt="2025-03-19T16:22:51.152" v="11099" actId="2696"/>
        <pc:sldMkLst>
          <pc:docMk/>
          <pc:sldMk cId="3030605685" sldId="374"/>
        </pc:sldMkLst>
      </pc:sldChg>
      <pc:sldChg chg="addSp modSp add mod modAnim">
        <pc:chgData name="Henry Hakkinen" userId="a7e2a89b-4d5f-4a43-925f-fc8354cbe367" providerId="ADAL" clId="{6546753A-C1E1-4562-BAA7-1E36B064B683}" dt="2025-03-18T15:28:09.503" v="10313"/>
        <pc:sldMkLst>
          <pc:docMk/>
          <pc:sldMk cId="1943937626" sldId="375"/>
        </pc:sldMkLst>
        <pc:spChg chg="mod">
          <ac:chgData name="Henry Hakkinen" userId="a7e2a89b-4d5f-4a43-925f-fc8354cbe367" providerId="ADAL" clId="{6546753A-C1E1-4562-BAA7-1E36B064B683}" dt="2025-03-18T14:43:09.708" v="5685" actId="20577"/>
          <ac:spMkLst>
            <pc:docMk/>
            <pc:sldMk cId="1943937626" sldId="375"/>
            <ac:spMk id="3" creationId="{10F5D25E-B196-E33F-8101-2BF16CC35898}"/>
          </ac:spMkLst>
        </pc:spChg>
        <pc:picChg chg="add mod">
          <ac:chgData name="Henry Hakkinen" userId="a7e2a89b-4d5f-4a43-925f-fc8354cbe367" providerId="ADAL" clId="{6546753A-C1E1-4562-BAA7-1E36B064B683}" dt="2025-03-18T14:45:49.251" v="6116" actId="14100"/>
          <ac:picMkLst>
            <pc:docMk/>
            <pc:sldMk cId="1943937626" sldId="375"/>
            <ac:picMk id="5" creationId="{41796FE9-9BB5-9614-2E95-E28E6344BDFB}"/>
          </ac:picMkLst>
        </pc:picChg>
      </pc:sldChg>
      <pc:sldChg chg="modSp add mod modAnim">
        <pc:chgData name="Henry Hakkinen" userId="a7e2a89b-4d5f-4a43-925f-fc8354cbe367" providerId="ADAL" clId="{6546753A-C1E1-4562-BAA7-1E36B064B683}" dt="2025-03-18T15:28:13.114" v="10314"/>
        <pc:sldMkLst>
          <pc:docMk/>
          <pc:sldMk cId="1698707220" sldId="376"/>
        </pc:sldMkLst>
        <pc:spChg chg="mod">
          <ac:chgData name="Henry Hakkinen" userId="a7e2a89b-4d5f-4a43-925f-fc8354cbe367" providerId="ADAL" clId="{6546753A-C1E1-4562-BAA7-1E36B064B683}" dt="2025-03-18T14:45:13.611" v="6109" actId="20577"/>
          <ac:spMkLst>
            <pc:docMk/>
            <pc:sldMk cId="1698707220" sldId="376"/>
            <ac:spMk id="3" creationId="{B6F24B34-38E4-713D-0FA1-20DF57EA940C}"/>
          </ac:spMkLst>
        </pc:spChg>
      </pc:sldChg>
      <pc:sldChg chg="addSp modSp new del mod">
        <pc:chgData name="Henry Hakkinen" userId="a7e2a89b-4d5f-4a43-925f-fc8354cbe367" providerId="ADAL" clId="{6546753A-C1E1-4562-BAA7-1E36B064B683}" dt="2025-03-19T16:24:35.544" v="11137" actId="2696"/>
        <pc:sldMkLst>
          <pc:docMk/>
          <pc:sldMk cId="619779211" sldId="377"/>
        </pc:sldMkLst>
      </pc:sldChg>
      <pc:sldChg chg="add">
        <pc:chgData name="Henry Hakkinen" userId="a7e2a89b-4d5f-4a43-925f-fc8354cbe367" providerId="ADAL" clId="{6546753A-C1E1-4562-BAA7-1E36B064B683}" dt="2025-03-19T16:24:51.294" v="11138"/>
        <pc:sldMkLst>
          <pc:docMk/>
          <pc:sldMk cId="3680136132" sldId="377"/>
        </pc:sldMkLst>
      </pc:sldChg>
      <pc:sldChg chg="modSp add mod modAnim">
        <pc:chgData name="Henry Hakkinen" userId="a7e2a89b-4d5f-4a43-925f-fc8354cbe367" providerId="ADAL" clId="{6546753A-C1E1-4562-BAA7-1E36B064B683}" dt="2025-03-19T16:24:11.972" v="11134" actId="20577"/>
        <pc:sldMkLst>
          <pc:docMk/>
          <pc:sldMk cId="2631321461" sldId="378"/>
        </pc:sldMkLst>
        <pc:spChg chg="mod">
          <ac:chgData name="Henry Hakkinen" userId="a7e2a89b-4d5f-4a43-925f-fc8354cbe367" providerId="ADAL" clId="{6546753A-C1E1-4562-BAA7-1E36B064B683}" dt="2025-03-19T16:24:11.972" v="11134" actId="20577"/>
          <ac:spMkLst>
            <pc:docMk/>
            <pc:sldMk cId="2631321461" sldId="378"/>
            <ac:spMk id="2" creationId="{8077A7F7-931C-8B34-2836-1EAB670CD4CD}"/>
          </ac:spMkLst>
        </pc:spChg>
        <pc:spChg chg="mod">
          <ac:chgData name="Henry Hakkinen" userId="a7e2a89b-4d5f-4a43-925f-fc8354cbe367" providerId="ADAL" clId="{6546753A-C1E1-4562-BAA7-1E36B064B683}" dt="2025-03-19T11:05:06.680" v="10880" actId="20577"/>
          <ac:spMkLst>
            <pc:docMk/>
            <pc:sldMk cId="2631321461" sldId="378"/>
            <ac:spMk id="3" creationId="{73843450-1364-0629-47DB-FA762FBB4430}"/>
          </ac:spMkLst>
        </pc:spChg>
      </pc:sldChg>
      <pc:sldChg chg="addSp modSp add mod setBg modAnim">
        <pc:chgData name="Henry Hakkinen" userId="a7e2a89b-4d5f-4a43-925f-fc8354cbe367" providerId="ADAL" clId="{6546753A-C1E1-4562-BAA7-1E36B064B683}" dt="2025-03-19T16:24:14.464" v="11135" actId="20577"/>
        <pc:sldMkLst>
          <pc:docMk/>
          <pc:sldMk cId="2515526860" sldId="379"/>
        </pc:sldMkLst>
        <pc:spChg chg="mod">
          <ac:chgData name="Henry Hakkinen" userId="a7e2a89b-4d5f-4a43-925f-fc8354cbe367" providerId="ADAL" clId="{6546753A-C1E1-4562-BAA7-1E36B064B683}" dt="2025-03-19T16:24:14.464" v="11135" actId="20577"/>
          <ac:spMkLst>
            <pc:docMk/>
            <pc:sldMk cId="2515526860" sldId="379"/>
            <ac:spMk id="2" creationId="{7F9CE7B8-2FAE-DB93-9A7F-69187A582035}"/>
          </ac:spMkLst>
        </pc:spChg>
        <pc:spChg chg="mod">
          <ac:chgData name="Henry Hakkinen" userId="a7e2a89b-4d5f-4a43-925f-fc8354cbe367" providerId="ADAL" clId="{6546753A-C1E1-4562-BAA7-1E36B064B683}" dt="2025-03-18T15:12:45.490" v="9921" actId="26606"/>
          <ac:spMkLst>
            <pc:docMk/>
            <pc:sldMk cId="2515526860" sldId="379"/>
            <ac:spMk id="3" creationId="{E3556A0A-2DC9-59F3-FBF6-35363BC780D7}"/>
          </ac:spMkLst>
        </pc:spChg>
        <pc:spChg chg="add mod">
          <ac:chgData name="Henry Hakkinen" userId="a7e2a89b-4d5f-4a43-925f-fc8354cbe367" providerId="ADAL" clId="{6546753A-C1E1-4562-BAA7-1E36B064B683}" dt="2025-03-18T15:13:20.733" v="9926" actId="1076"/>
          <ac:spMkLst>
            <pc:docMk/>
            <pc:sldMk cId="2515526860" sldId="379"/>
            <ac:spMk id="6" creationId="{0BD9654B-B8E8-1D59-4C5F-BD36646FC28F}"/>
          </ac:spMkLst>
        </pc:spChg>
        <pc:picChg chg="add mod">
          <ac:chgData name="Henry Hakkinen" userId="a7e2a89b-4d5f-4a43-925f-fc8354cbe367" providerId="ADAL" clId="{6546753A-C1E1-4562-BAA7-1E36B064B683}" dt="2025-03-18T15:12:45.490" v="9921" actId="26606"/>
          <ac:picMkLst>
            <pc:docMk/>
            <pc:sldMk cId="2515526860" sldId="379"/>
            <ac:picMk id="5" creationId="{35E2A219-65EC-8D8D-BBED-FDD481869D36}"/>
          </ac:picMkLst>
        </pc:picChg>
        <pc:picChg chg="add">
          <ac:chgData name="Henry Hakkinen" userId="a7e2a89b-4d5f-4a43-925f-fc8354cbe367" providerId="ADAL" clId="{6546753A-C1E1-4562-BAA7-1E36B064B683}" dt="2025-03-18T15:12:45.490" v="9921" actId="26606"/>
          <ac:picMkLst>
            <pc:docMk/>
            <pc:sldMk cId="2515526860" sldId="379"/>
            <ac:picMk id="10" creationId="{E0BE7827-5B1A-4F37-BF70-19F7C5C6BDEB}"/>
          </ac:picMkLst>
        </pc:picChg>
      </pc:sldChg>
      <pc:sldChg chg="addSp delSp modSp add mod modAnim">
        <pc:chgData name="Henry Hakkinen" userId="a7e2a89b-4d5f-4a43-925f-fc8354cbe367" providerId="ADAL" clId="{6546753A-C1E1-4562-BAA7-1E36B064B683}" dt="2025-03-18T15:28:28.337" v="10319"/>
        <pc:sldMkLst>
          <pc:docMk/>
          <pc:sldMk cId="60679968" sldId="380"/>
        </pc:sldMkLst>
        <pc:spChg chg="mod">
          <ac:chgData name="Henry Hakkinen" userId="a7e2a89b-4d5f-4a43-925f-fc8354cbe367" providerId="ADAL" clId="{6546753A-C1E1-4562-BAA7-1E36B064B683}" dt="2025-03-18T15:01:48.011" v="8100" actId="14100"/>
          <ac:spMkLst>
            <pc:docMk/>
            <pc:sldMk cId="60679968" sldId="380"/>
            <ac:spMk id="3" creationId="{146A2476-6225-9FB1-39DB-C98400101965}"/>
          </ac:spMkLst>
        </pc:spChg>
        <pc:picChg chg="add mod">
          <ac:chgData name="Henry Hakkinen" userId="a7e2a89b-4d5f-4a43-925f-fc8354cbe367" providerId="ADAL" clId="{6546753A-C1E1-4562-BAA7-1E36B064B683}" dt="2025-03-18T15:01:50.580" v="8102" actId="1076"/>
          <ac:picMkLst>
            <pc:docMk/>
            <pc:sldMk cId="60679968" sldId="380"/>
            <ac:picMk id="6" creationId="{602F5F40-1E6C-20CD-A400-EFD50125D5DC}"/>
          </ac:picMkLst>
        </pc:picChg>
      </pc:sldChg>
      <pc:sldChg chg="addSp delSp modSp add mod modAnim">
        <pc:chgData name="Henry Hakkinen" userId="a7e2a89b-4d5f-4a43-925f-fc8354cbe367" providerId="ADAL" clId="{6546753A-C1E1-4562-BAA7-1E36B064B683}" dt="2025-03-19T11:05:36.890" v="10881" actId="14100"/>
        <pc:sldMkLst>
          <pc:docMk/>
          <pc:sldMk cId="1319907667" sldId="381"/>
        </pc:sldMkLst>
        <pc:spChg chg="mod">
          <ac:chgData name="Henry Hakkinen" userId="a7e2a89b-4d5f-4a43-925f-fc8354cbe367" providerId="ADAL" clId="{6546753A-C1E1-4562-BAA7-1E36B064B683}" dt="2025-03-19T11:05:36.890" v="10881" actId="14100"/>
          <ac:spMkLst>
            <pc:docMk/>
            <pc:sldMk cId="1319907667" sldId="381"/>
            <ac:spMk id="3" creationId="{824A303D-90C9-C83F-9214-B547BC54F40D}"/>
          </ac:spMkLst>
        </pc:spChg>
        <pc:picChg chg="add mod">
          <ac:chgData name="Henry Hakkinen" userId="a7e2a89b-4d5f-4a43-925f-fc8354cbe367" providerId="ADAL" clId="{6546753A-C1E1-4562-BAA7-1E36B064B683}" dt="2025-03-18T15:03:00.156" v="8262" actId="1076"/>
          <ac:picMkLst>
            <pc:docMk/>
            <pc:sldMk cId="1319907667" sldId="381"/>
            <ac:picMk id="5" creationId="{A7310AC8-0444-D5F7-1895-4217C112B0C1}"/>
          </ac:picMkLst>
        </pc:picChg>
      </pc:sldChg>
      <pc:sldChg chg="addSp delSp modSp add mod modAnim">
        <pc:chgData name="Henry Hakkinen" userId="a7e2a89b-4d5f-4a43-925f-fc8354cbe367" providerId="ADAL" clId="{6546753A-C1E1-4562-BAA7-1E36B064B683}" dt="2025-03-18T15:28:33.670" v="10321"/>
        <pc:sldMkLst>
          <pc:docMk/>
          <pc:sldMk cId="868523010" sldId="382"/>
        </pc:sldMkLst>
        <pc:spChg chg="mod">
          <ac:chgData name="Henry Hakkinen" userId="a7e2a89b-4d5f-4a43-925f-fc8354cbe367" providerId="ADAL" clId="{6546753A-C1E1-4562-BAA7-1E36B064B683}" dt="2025-03-18T15:04:53.875" v="8564" actId="14100"/>
          <ac:spMkLst>
            <pc:docMk/>
            <pc:sldMk cId="868523010" sldId="382"/>
            <ac:spMk id="3" creationId="{79617111-E8ED-7EDE-A836-CF9116C66945}"/>
          </ac:spMkLst>
        </pc:spChg>
        <pc:picChg chg="add mod">
          <ac:chgData name="Henry Hakkinen" userId="a7e2a89b-4d5f-4a43-925f-fc8354cbe367" providerId="ADAL" clId="{6546753A-C1E1-4562-BAA7-1E36B064B683}" dt="2025-03-18T15:04:17.196" v="8407" actId="1076"/>
          <ac:picMkLst>
            <pc:docMk/>
            <pc:sldMk cId="868523010" sldId="382"/>
            <ac:picMk id="6" creationId="{195A0371-8DF2-9BFA-CA32-E3DD474F0EA6}"/>
          </ac:picMkLst>
        </pc:picChg>
      </pc:sldChg>
      <pc:sldChg chg="addSp delSp modSp add mod">
        <pc:chgData name="Henry Hakkinen" userId="a7e2a89b-4d5f-4a43-925f-fc8354cbe367" providerId="ADAL" clId="{6546753A-C1E1-4562-BAA7-1E36B064B683}" dt="2025-03-18T15:17:26.044" v="10253" actId="20577"/>
        <pc:sldMkLst>
          <pc:docMk/>
          <pc:sldMk cId="496499763" sldId="383"/>
        </pc:sldMkLst>
        <pc:spChg chg="mod">
          <ac:chgData name="Henry Hakkinen" userId="a7e2a89b-4d5f-4a43-925f-fc8354cbe367" providerId="ADAL" clId="{6546753A-C1E1-4562-BAA7-1E36B064B683}" dt="2025-03-18T15:17:26.044" v="10253" actId="20577"/>
          <ac:spMkLst>
            <pc:docMk/>
            <pc:sldMk cId="496499763" sldId="383"/>
            <ac:spMk id="3" creationId="{1389B230-D480-6885-4289-7CB851B61F48}"/>
          </ac:spMkLst>
        </pc:spChg>
        <pc:picChg chg="add mod">
          <ac:chgData name="Henry Hakkinen" userId="a7e2a89b-4d5f-4a43-925f-fc8354cbe367" providerId="ADAL" clId="{6546753A-C1E1-4562-BAA7-1E36B064B683}" dt="2025-03-18T15:05:10.460" v="8571" actId="1076"/>
          <ac:picMkLst>
            <pc:docMk/>
            <pc:sldMk cId="496499763" sldId="383"/>
            <ac:picMk id="5" creationId="{90C91E3B-F388-2787-6EC7-5527F4605059}"/>
          </ac:picMkLst>
        </pc:picChg>
      </pc:sldChg>
      <pc:sldChg chg="delSp modSp add mod modAnim">
        <pc:chgData name="Henry Hakkinen" userId="a7e2a89b-4d5f-4a43-925f-fc8354cbe367" providerId="ADAL" clId="{6546753A-C1E1-4562-BAA7-1E36B064B683}" dt="2025-03-18T15:28:37.631" v="10322"/>
        <pc:sldMkLst>
          <pc:docMk/>
          <pc:sldMk cId="149000713" sldId="384"/>
        </pc:sldMkLst>
        <pc:spChg chg="mod">
          <ac:chgData name="Henry Hakkinen" userId="a7e2a89b-4d5f-4a43-925f-fc8354cbe367" providerId="ADAL" clId="{6546753A-C1E1-4562-BAA7-1E36B064B683}" dt="2025-03-18T15:06:11.379" v="8793" actId="20577"/>
          <ac:spMkLst>
            <pc:docMk/>
            <pc:sldMk cId="149000713" sldId="384"/>
            <ac:spMk id="2" creationId="{BA7B58F8-E1CD-A1A7-908C-BA0719903B76}"/>
          </ac:spMkLst>
        </pc:spChg>
        <pc:spChg chg="mod">
          <ac:chgData name="Henry Hakkinen" userId="a7e2a89b-4d5f-4a43-925f-fc8354cbe367" providerId="ADAL" clId="{6546753A-C1E1-4562-BAA7-1E36B064B683}" dt="2025-03-18T15:12:07.022" v="9916" actId="20577"/>
          <ac:spMkLst>
            <pc:docMk/>
            <pc:sldMk cId="149000713" sldId="384"/>
            <ac:spMk id="3" creationId="{CCC8A2FC-1C39-47B9-BC08-2938D997FBCE}"/>
          </ac:spMkLst>
        </pc:spChg>
      </pc:sldChg>
      <pc:sldChg chg="addSp delSp modSp add mod modAnim">
        <pc:chgData name="Henry Hakkinen" userId="a7e2a89b-4d5f-4a43-925f-fc8354cbe367" providerId="ADAL" clId="{6546753A-C1E1-4562-BAA7-1E36B064B683}" dt="2025-03-18T15:36:41.923" v="10510" actId="1076"/>
        <pc:sldMkLst>
          <pc:docMk/>
          <pc:sldMk cId="3366984033" sldId="385"/>
        </pc:sldMkLst>
        <pc:spChg chg="mod">
          <ac:chgData name="Henry Hakkinen" userId="a7e2a89b-4d5f-4a43-925f-fc8354cbe367" providerId="ADAL" clId="{6546753A-C1E1-4562-BAA7-1E36B064B683}" dt="2025-03-18T15:35:59.858" v="10505" actId="14100"/>
          <ac:spMkLst>
            <pc:docMk/>
            <pc:sldMk cId="3366984033" sldId="385"/>
            <ac:spMk id="3" creationId="{9BC97BB4-DCE8-232D-01A8-BE7AD11B692E}"/>
          </ac:spMkLst>
        </pc:spChg>
        <pc:spChg chg="add mod">
          <ac:chgData name="Henry Hakkinen" userId="a7e2a89b-4d5f-4a43-925f-fc8354cbe367" providerId="ADAL" clId="{6546753A-C1E1-4562-BAA7-1E36B064B683}" dt="2025-03-18T15:36:41.923" v="10510" actId="1076"/>
          <ac:spMkLst>
            <pc:docMk/>
            <pc:sldMk cId="3366984033" sldId="385"/>
            <ac:spMk id="7" creationId="{3CA76234-FC6B-D1AC-5807-9DE08E3412DB}"/>
          </ac:spMkLst>
        </pc:spChg>
        <pc:picChg chg="add mod modCrop">
          <ac:chgData name="Henry Hakkinen" userId="a7e2a89b-4d5f-4a43-925f-fc8354cbe367" providerId="ADAL" clId="{6546753A-C1E1-4562-BAA7-1E36B064B683}" dt="2025-03-18T15:35:18.468" v="10330" actId="1076"/>
          <ac:picMkLst>
            <pc:docMk/>
            <pc:sldMk cId="3366984033" sldId="385"/>
            <ac:picMk id="6" creationId="{85723B58-9ED6-6F7C-5458-7E54DD49B7AD}"/>
          </ac:picMkLst>
        </pc:picChg>
      </pc:sldChg>
      <pc:sldChg chg="modSp add del mod">
        <pc:chgData name="Henry Hakkinen" userId="a7e2a89b-4d5f-4a43-925f-fc8354cbe367" providerId="ADAL" clId="{6546753A-C1E1-4562-BAA7-1E36B064B683}" dt="2025-03-18T15:38:39.042" v="10514" actId="47"/>
        <pc:sldMkLst>
          <pc:docMk/>
          <pc:sldMk cId="1373652722" sldId="386"/>
        </pc:sldMkLst>
      </pc:sldChg>
      <pc:sldChg chg="delSp add setBg delDesignElem">
        <pc:chgData name="Henry Hakkinen" userId="a7e2a89b-4d5f-4a43-925f-fc8354cbe367" providerId="ADAL" clId="{6546753A-C1E1-4562-BAA7-1E36B064B683}" dt="2025-03-19T10:48:12.228" v="10807"/>
        <pc:sldMkLst>
          <pc:docMk/>
          <pc:sldMk cId="3638388510" sldId="386"/>
        </pc:sldMkLst>
      </pc:sldChg>
      <pc:sldChg chg="modSp new mod">
        <pc:chgData name="Henry Hakkinen" userId="a7e2a89b-4d5f-4a43-925f-fc8354cbe367" providerId="ADAL" clId="{6546753A-C1E1-4562-BAA7-1E36B064B683}" dt="2025-03-19T16:24:04.574" v="11132" actId="20577"/>
        <pc:sldMkLst>
          <pc:docMk/>
          <pc:sldMk cId="879231081" sldId="387"/>
        </pc:sldMkLst>
        <pc:spChg chg="mod">
          <ac:chgData name="Henry Hakkinen" userId="a7e2a89b-4d5f-4a43-925f-fc8354cbe367" providerId="ADAL" clId="{6546753A-C1E1-4562-BAA7-1E36B064B683}" dt="2025-03-19T16:24:04.574" v="11132" actId="20577"/>
          <ac:spMkLst>
            <pc:docMk/>
            <pc:sldMk cId="879231081" sldId="387"/>
            <ac:spMk id="2" creationId="{9CB7AB70-BDFE-EF62-66FE-562DD31C622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D488C-931A-4835-A93A-DEC5FDA055AA}" type="datetimeFigureOut">
              <a:rPr lang="en-GB" smtClean="0"/>
              <a:t>07/11/2025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60426-5F37-4C6E-9502-3A5133142266}" type="slidenum">
              <a:rPr lang="en-GB" smtClean="0"/>
              <a:t>‹#›</a:t>
            </a:fld>
            <a:endParaRPr lang="en-GB"/>
          </a:p>
        </p:txBody>
      </p:sp>
    </p:spTree>
    <p:extLst>
      <p:ext uri="{BB962C8B-B14F-4D97-AF65-F5344CB8AC3E}">
        <p14:creationId xmlns:p14="http://schemas.microsoft.com/office/powerpoint/2010/main" val="3917438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2</a:t>
            </a:fld>
            <a:endParaRPr lang="en-GB"/>
          </a:p>
        </p:txBody>
      </p:sp>
    </p:spTree>
    <p:extLst>
      <p:ext uri="{BB962C8B-B14F-4D97-AF65-F5344CB8AC3E}">
        <p14:creationId xmlns:p14="http://schemas.microsoft.com/office/powerpoint/2010/main" val="10666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7</a:t>
            </a:fld>
            <a:endParaRPr lang="en-GB"/>
          </a:p>
        </p:txBody>
      </p:sp>
    </p:spTree>
    <p:extLst>
      <p:ext uri="{BB962C8B-B14F-4D97-AF65-F5344CB8AC3E}">
        <p14:creationId xmlns:p14="http://schemas.microsoft.com/office/powerpoint/2010/main" val="258709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9</a:t>
            </a:fld>
            <a:endParaRPr lang="en-GB"/>
          </a:p>
        </p:txBody>
      </p:sp>
    </p:spTree>
    <p:extLst>
      <p:ext uri="{BB962C8B-B14F-4D97-AF65-F5344CB8AC3E}">
        <p14:creationId xmlns:p14="http://schemas.microsoft.com/office/powerpoint/2010/main" val="11586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16</a:t>
            </a:fld>
            <a:endParaRPr lang="en-GB"/>
          </a:p>
        </p:txBody>
      </p:sp>
    </p:spTree>
    <p:extLst>
      <p:ext uri="{BB962C8B-B14F-4D97-AF65-F5344CB8AC3E}">
        <p14:creationId xmlns:p14="http://schemas.microsoft.com/office/powerpoint/2010/main" val="3468079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07/11/2025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5587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07/11/2025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973943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07/11/2025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137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07/11/2025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5943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07/11/2025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64506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07/11/2025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702952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07/11/2025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5410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07/11/2025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423719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07/11/2025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0974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07/11/2025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02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DB99C-A927-474E-8CB8-3651216441C6}" type="datetimeFigureOut">
              <a:rPr lang="en-GB" smtClean="0"/>
              <a:t>07/11/2025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4925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6DB99C-A927-474E-8CB8-3651216441C6}" type="datetimeFigureOut">
              <a:rPr lang="en-GB" smtClean="0"/>
              <a:t>07/11/2025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2239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6DB99C-A927-474E-8CB8-3651216441C6}" type="datetimeFigureOut">
              <a:rPr lang="en-GB" smtClean="0"/>
              <a:t>07/11/2025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1354626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6DB99C-A927-474E-8CB8-3651216441C6}" type="datetimeFigureOut">
              <a:rPr lang="en-GB" smtClean="0"/>
              <a:t>07/11/2025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421753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DB99C-A927-474E-8CB8-3651216441C6}" type="datetimeFigureOut">
              <a:rPr lang="en-GB" smtClean="0"/>
              <a:t>07/11/2025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65335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07/11/2025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8898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07/11/2025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21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E6DB99C-A927-474E-8CB8-3651216441C6}" type="datetimeFigureOut">
              <a:rPr lang="en-GB" smtClean="0"/>
              <a:t>07/11/2025</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CBDFC69-D3CB-4DED-8E13-E37D52339F85}" type="slidenum">
              <a:rPr lang="en-GB" smtClean="0"/>
              <a:t>‹#›</a:t>
            </a:fld>
            <a:endParaRPr lang="en-GB"/>
          </a:p>
        </p:txBody>
      </p:sp>
    </p:spTree>
    <p:extLst>
      <p:ext uri="{BB962C8B-B14F-4D97-AF65-F5344CB8AC3E}">
        <p14:creationId xmlns:p14="http://schemas.microsoft.com/office/powerpoint/2010/main" val="1308449765"/>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obiasroth.github.io/BDAEcology/basics.html" TargetMode="External"/><Relationship Id="rId2" Type="http://schemas.openxmlformats.org/officeDocument/2006/relationships/hyperlink" Target="https://esajournals.onlinelibrary.wiley.com/doi/10.1890/14-0661.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rock&#10;&#10;AI-generated content may be incorrect.">
            <a:extLst>
              <a:ext uri="{FF2B5EF4-FFF2-40B4-BE49-F238E27FC236}">
                <a16:creationId xmlns:a16="http://schemas.microsoft.com/office/drawing/2014/main" id="{71944E9A-1C22-A562-2725-7644B47E045B}"/>
              </a:ext>
            </a:extLst>
          </p:cNvPr>
          <p:cNvPicPr>
            <a:picLocks noChangeAspect="1"/>
          </p:cNvPicPr>
          <p:nvPr/>
        </p:nvPicPr>
        <p:blipFill>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0FE90B7-C2EC-2EA1-D393-9666253D7184}"/>
              </a:ext>
            </a:extLst>
          </p:cNvPr>
          <p:cNvSpPr/>
          <p:nvPr/>
        </p:nvSpPr>
        <p:spPr>
          <a:xfrm>
            <a:off x="0" y="0"/>
            <a:ext cx="12192000" cy="6858000"/>
          </a:xfrm>
          <a:prstGeom prst="rect">
            <a:avLst/>
          </a:prstGeom>
          <a:solidFill>
            <a:srgbClr val="000000">
              <a:alpha val="4117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0947CD-F366-46A1-8A66-BB84445DDFEC}"/>
              </a:ext>
            </a:extLst>
          </p:cNvPr>
          <p:cNvSpPr/>
          <p:nvPr/>
        </p:nvSpPr>
        <p:spPr>
          <a:xfrm>
            <a:off x="790575" y="1543050"/>
            <a:ext cx="10639425" cy="35814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2D4F23-36E9-4753-92A2-5BF9499CA14B}"/>
              </a:ext>
            </a:extLst>
          </p:cNvPr>
          <p:cNvSpPr>
            <a:spLocks noGrp="1"/>
          </p:cNvSpPr>
          <p:nvPr>
            <p:ph type="ctrTitle"/>
          </p:nvPr>
        </p:nvSpPr>
        <p:spPr/>
        <p:txBody>
          <a:bodyPr/>
          <a:lstStyle/>
          <a:p>
            <a:r>
              <a:rPr lang="en-GB" dirty="0"/>
              <a:t>Practical Statistics</a:t>
            </a:r>
          </a:p>
        </p:txBody>
      </p:sp>
      <p:sp>
        <p:nvSpPr>
          <p:cNvPr id="3" name="Subtitle 2">
            <a:extLst>
              <a:ext uri="{FF2B5EF4-FFF2-40B4-BE49-F238E27FC236}">
                <a16:creationId xmlns:a16="http://schemas.microsoft.com/office/drawing/2014/main" id="{42E4A449-994D-4283-B194-AE735A5920D1}"/>
              </a:ext>
            </a:extLst>
          </p:cNvPr>
          <p:cNvSpPr>
            <a:spLocks noGrp="1"/>
          </p:cNvSpPr>
          <p:nvPr>
            <p:ph type="subTitle" idx="1"/>
          </p:nvPr>
        </p:nvSpPr>
        <p:spPr/>
        <p:txBody>
          <a:bodyPr/>
          <a:lstStyle/>
          <a:p>
            <a:r>
              <a:rPr lang="en-US" dirty="0"/>
              <a:t>T</a:t>
            </a:r>
            <a:r>
              <a:rPr lang="en-GB" dirty="0"/>
              <a:t>urning statistics into a toolkit for ecologists</a:t>
            </a:r>
          </a:p>
        </p:txBody>
      </p:sp>
      <p:pic>
        <p:nvPicPr>
          <p:cNvPr id="5" name="Picture 4" descr="A black and white sign with white letters&#10;&#10;AI-generated content may be incorrect.">
            <a:extLst>
              <a:ext uri="{FF2B5EF4-FFF2-40B4-BE49-F238E27FC236}">
                <a16:creationId xmlns:a16="http://schemas.microsoft.com/office/drawing/2014/main" id="{23915730-039A-DE58-D727-35E33D56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773" y="5658245"/>
            <a:ext cx="4562838" cy="1015605"/>
          </a:xfrm>
          <a:prstGeom prst="rect">
            <a:avLst/>
          </a:prstGeom>
        </p:spPr>
      </p:pic>
    </p:spTree>
    <p:extLst>
      <p:ext uri="{BB962C8B-B14F-4D97-AF65-F5344CB8AC3E}">
        <p14:creationId xmlns:p14="http://schemas.microsoft.com/office/powerpoint/2010/main" val="1067258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8A01B-F675-CDFE-A813-1064D6F9A841}"/>
              </a:ext>
            </a:extLst>
          </p:cNvPr>
          <p:cNvSpPr>
            <a:spLocks noGrp="1"/>
          </p:cNvSpPr>
          <p:nvPr>
            <p:ph type="title"/>
          </p:nvPr>
        </p:nvSpPr>
        <p:spPr/>
        <p:txBody>
          <a:bodyPr/>
          <a:lstStyle/>
          <a:p>
            <a:r>
              <a:rPr lang="en-GB" dirty="0"/>
              <a:t>Part 1: The Basics of Bayes</a:t>
            </a:r>
          </a:p>
        </p:txBody>
      </p:sp>
      <p:sp>
        <p:nvSpPr>
          <p:cNvPr id="3" name="Content Placeholder 2">
            <a:extLst>
              <a:ext uri="{FF2B5EF4-FFF2-40B4-BE49-F238E27FC236}">
                <a16:creationId xmlns:a16="http://schemas.microsoft.com/office/drawing/2014/main" id="{BF5A823A-7A6A-3E8F-6BAA-59C978CCF73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457943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FF25-DB1A-2DD8-B176-192FD72F0A57}"/>
              </a:ext>
            </a:extLst>
          </p:cNvPr>
          <p:cNvSpPr>
            <a:spLocks noGrp="1"/>
          </p:cNvSpPr>
          <p:nvPr>
            <p:ph type="title"/>
          </p:nvPr>
        </p:nvSpPr>
        <p:spPr/>
        <p:txBody>
          <a:bodyPr/>
          <a:lstStyle/>
          <a:p>
            <a:r>
              <a:rPr lang="en-GB" dirty="0"/>
              <a:t>Bayes’ Theorem</a:t>
            </a:r>
          </a:p>
        </p:txBody>
      </p:sp>
      <p:sp>
        <p:nvSpPr>
          <p:cNvPr id="3" name="Content Placeholder 2">
            <a:extLst>
              <a:ext uri="{FF2B5EF4-FFF2-40B4-BE49-F238E27FC236}">
                <a16:creationId xmlns:a16="http://schemas.microsoft.com/office/drawing/2014/main" id="{C6A67CA5-DC91-D7F2-5BDD-56F7AB9AF92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0290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B353C-6098-D68C-EC6F-83B945BDF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7A7F7-931C-8B34-2836-1EAB670CD4CD}"/>
              </a:ext>
            </a:extLst>
          </p:cNvPr>
          <p:cNvSpPr>
            <a:spLocks noGrp="1"/>
          </p:cNvSpPr>
          <p:nvPr>
            <p:ph type="title"/>
          </p:nvPr>
        </p:nvSpPr>
        <p:spPr/>
        <p:txBody>
          <a:bodyPr/>
          <a:lstStyle/>
          <a:p>
            <a:r>
              <a:rPr lang="en-GB" dirty="0"/>
              <a:t>Bayesian Statistics</a:t>
            </a:r>
          </a:p>
        </p:txBody>
      </p:sp>
      <p:sp>
        <p:nvSpPr>
          <p:cNvPr id="3" name="Content Placeholder 2">
            <a:extLst>
              <a:ext uri="{FF2B5EF4-FFF2-40B4-BE49-F238E27FC236}">
                <a16:creationId xmlns:a16="http://schemas.microsoft.com/office/drawing/2014/main" id="{73843450-1364-0629-47DB-FA762FBB4430}"/>
              </a:ext>
            </a:extLst>
          </p:cNvPr>
          <p:cNvSpPr>
            <a:spLocks noGrp="1"/>
          </p:cNvSpPr>
          <p:nvPr>
            <p:ph idx="1"/>
          </p:nvPr>
        </p:nvSpPr>
        <p:spPr/>
        <p:txBody>
          <a:bodyPr>
            <a:normAutofit fontScale="92500" lnSpcReduction="10000"/>
          </a:bodyPr>
          <a:lstStyle/>
          <a:p>
            <a:r>
              <a:rPr lang="en-US" dirty="0"/>
              <a:t>Here’s a famous case study</a:t>
            </a:r>
          </a:p>
          <a:p>
            <a:r>
              <a:rPr lang="en-US" dirty="0"/>
              <a:t>“</a:t>
            </a:r>
            <a:r>
              <a:rPr lang="en-US" i="1" dirty="0"/>
              <a:t>The serum test screens pregnant women for babies with Down’s syndrome. The test is a very good one, but not perfect. Roughly 1% of babies have Down’s syndrome. If the baby has Down’s syndrome, there is a 90% chance that the result will be positive. If the baby is unaffected, there is still a 1% chance that the result will be positive. A pregnant woman has been tested and the result is positive.”</a:t>
            </a:r>
          </a:p>
          <a:p>
            <a:r>
              <a:rPr lang="en-US" dirty="0"/>
              <a:t>What is the chance that her baby actually has Down’s syndrome?</a:t>
            </a:r>
          </a:p>
          <a:p>
            <a:endParaRPr lang="en-US" dirty="0"/>
          </a:p>
          <a:p>
            <a:r>
              <a:rPr lang="en-US" dirty="0"/>
              <a:t>48%! This is non-intuitive, but the knowledge of the general probability of prevalence has revealed some interesting information!</a:t>
            </a:r>
          </a:p>
          <a:p>
            <a:r>
              <a:rPr lang="en-US" dirty="0"/>
              <a:t>Priors make modelling faster as it only trials the parameter estimates we tell it to. They also rule out physically impossible, but mathematically valid, answers. They also can account for uncertainty in observations</a:t>
            </a:r>
          </a:p>
          <a:p>
            <a:endParaRPr lang="en-US" i="1" dirty="0"/>
          </a:p>
        </p:txBody>
      </p:sp>
    </p:spTree>
    <p:extLst>
      <p:ext uri="{BB962C8B-B14F-4D97-AF65-F5344CB8AC3E}">
        <p14:creationId xmlns:p14="http://schemas.microsoft.com/office/powerpoint/2010/main" val="263132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9066-76C2-3725-A817-D77BB245F69B}"/>
              </a:ext>
            </a:extLst>
          </p:cNvPr>
          <p:cNvSpPr>
            <a:spLocks noGrp="1"/>
          </p:cNvSpPr>
          <p:nvPr>
            <p:ph type="title"/>
          </p:nvPr>
        </p:nvSpPr>
        <p:spPr/>
        <p:txBody>
          <a:bodyPr/>
          <a:lstStyle/>
          <a:p>
            <a:r>
              <a:rPr lang="en-GB" dirty="0"/>
              <a:t>Bayesian Statistics</a:t>
            </a:r>
          </a:p>
        </p:txBody>
      </p:sp>
      <p:sp>
        <p:nvSpPr>
          <p:cNvPr id="3" name="Content Placeholder 2">
            <a:extLst>
              <a:ext uri="{FF2B5EF4-FFF2-40B4-BE49-F238E27FC236}">
                <a16:creationId xmlns:a16="http://schemas.microsoft.com/office/drawing/2014/main" id="{A7860686-05EB-DCA0-3D2F-8A5865858C26}"/>
              </a:ext>
            </a:extLst>
          </p:cNvPr>
          <p:cNvSpPr>
            <a:spLocks noGrp="1"/>
          </p:cNvSpPr>
          <p:nvPr>
            <p:ph idx="1"/>
          </p:nvPr>
        </p:nvSpPr>
        <p:spPr/>
        <p:txBody>
          <a:bodyPr>
            <a:normAutofit/>
          </a:bodyPr>
          <a:lstStyle/>
          <a:p>
            <a:r>
              <a:rPr lang="en-US" dirty="0"/>
              <a:t>Bayesian statistics use a different approach. There is no null model, there are no p-values, and no residuals (sort of). There is no theoretical “ideal” distribution. Instead, the data is considered to be “reality” and we just see how well we can describe it mathematically.</a:t>
            </a:r>
          </a:p>
          <a:p>
            <a:r>
              <a:rPr lang="en-US" dirty="0"/>
              <a:t>Bayesian statistics rely heavily on priors. This is information we provide to the model about what we think reality is like</a:t>
            </a:r>
          </a:p>
          <a:p>
            <a:r>
              <a:rPr lang="en-US" dirty="0"/>
              <a:t>This reliance on “Bayes theorem” is critical. We tell the model what we think reality is like, and then the model find parameters to describe it.</a:t>
            </a:r>
          </a:p>
          <a:p>
            <a:r>
              <a:rPr lang="en-US" dirty="0"/>
              <a:t>This may seem odd, and subjective, but it is more important and appropriate than you think</a:t>
            </a:r>
          </a:p>
        </p:txBody>
      </p:sp>
    </p:spTree>
    <p:extLst>
      <p:ext uri="{BB962C8B-B14F-4D97-AF65-F5344CB8AC3E}">
        <p14:creationId xmlns:p14="http://schemas.microsoft.com/office/powerpoint/2010/main" val="13180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5EA9C-B564-41D1-EAB1-B29CB457280E}"/>
              </a:ext>
            </a:extLst>
          </p:cNvPr>
          <p:cNvSpPr>
            <a:spLocks noGrp="1"/>
          </p:cNvSpPr>
          <p:nvPr>
            <p:ph type="title"/>
          </p:nvPr>
        </p:nvSpPr>
        <p:spPr/>
        <p:txBody>
          <a:bodyPr/>
          <a:lstStyle/>
          <a:p>
            <a:r>
              <a:rPr lang="en-GB" dirty="0"/>
              <a:t>Priors</a:t>
            </a:r>
          </a:p>
        </p:txBody>
      </p:sp>
      <p:sp>
        <p:nvSpPr>
          <p:cNvPr id="3" name="Content Placeholder 2">
            <a:extLst>
              <a:ext uri="{FF2B5EF4-FFF2-40B4-BE49-F238E27FC236}">
                <a16:creationId xmlns:a16="http://schemas.microsoft.com/office/drawing/2014/main" id="{59D731ED-5A24-3EE2-F757-9D0DFCD80A3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742690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1BB9F-F3AB-7F8A-9902-60B2BEF4CD98}"/>
              </a:ext>
            </a:extLst>
          </p:cNvPr>
          <p:cNvSpPr>
            <a:spLocks noGrp="1"/>
          </p:cNvSpPr>
          <p:nvPr>
            <p:ph type="title"/>
          </p:nvPr>
        </p:nvSpPr>
        <p:spPr/>
        <p:txBody>
          <a:bodyPr/>
          <a:lstStyle/>
          <a:p>
            <a:r>
              <a:rPr lang="en-GB" dirty="0"/>
              <a:t>Part 2: running a basic Bayesian model</a:t>
            </a:r>
          </a:p>
        </p:txBody>
      </p:sp>
      <p:sp>
        <p:nvSpPr>
          <p:cNvPr id="3" name="Content Placeholder 2">
            <a:extLst>
              <a:ext uri="{FF2B5EF4-FFF2-40B4-BE49-F238E27FC236}">
                <a16:creationId xmlns:a16="http://schemas.microsoft.com/office/drawing/2014/main" id="{465BD66D-C695-C633-45DB-78AE7E31FCA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49868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CE3A0F79-EBB8-20B6-98FD-B60F9F9E3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CE7B8-2FAE-DB93-9A7F-69187A582035}"/>
              </a:ext>
            </a:extLst>
          </p:cNvPr>
          <p:cNvSpPr>
            <a:spLocks noGrp="1"/>
          </p:cNvSpPr>
          <p:nvPr>
            <p:ph type="title"/>
          </p:nvPr>
        </p:nvSpPr>
        <p:spPr>
          <a:xfrm>
            <a:off x="913795" y="609600"/>
            <a:ext cx="5978072" cy="970450"/>
          </a:xfrm>
        </p:spPr>
        <p:txBody>
          <a:bodyPr>
            <a:normAutofit/>
          </a:bodyPr>
          <a:lstStyle/>
          <a:p>
            <a:pPr>
              <a:lnSpc>
                <a:spcPct val="90000"/>
              </a:lnSpc>
            </a:pPr>
            <a:r>
              <a:rPr lang="en-GB" sz="3100" dirty="0"/>
              <a:t>Bayesian Statistics</a:t>
            </a:r>
          </a:p>
        </p:txBody>
      </p:sp>
      <p:sp>
        <p:nvSpPr>
          <p:cNvPr id="3" name="Content Placeholder 2">
            <a:extLst>
              <a:ext uri="{FF2B5EF4-FFF2-40B4-BE49-F238E27FC236}">
                <a16:creationId xmlns:a16="http://schemas.microsoft.com/office/drawing/2014/main" id="{E3556A0A-2DC9-59F3-FBF6-35363BC780D7}"/>
              </a:ext>
            </a:extLst>
          </p:cNvPr>
          <p:cNvSpPr>
            <a:spLocks noGrp="1"/>
          </p:cNvSpPr>
          <p:nvPr>
            <p:ph idx="1"/>
          </p:nvPr>
        </p:nvSpPr>
        <p:spPr>
          <a:xfrm>
            <a:off x="913795" y="1828801"/>
            <a:ext cx="5978072" cy="3866048"/>
          </a:xfrm>
        </p:spPr>
        <p:txBody>
          <a:bodyPr anchor="ctr">
            <a:normAutofit/>
          </a:bodyPr>
          <a:lstStyle/>
          <a:p>
            <a:r>
              <a:rPr lang="en-US" dirty="0"/>
              <a:t>The basic process for making a Bayesian model works like this:</a:t>
            </a:r>
          </a:p>
          <a:p>
            <a:pPr lvl="1"/>
            <a:r>
              <a:rPr lang="en-US" dirty="0"/>
              <a:t>define the model  </a:t>
            </a:r>
          </a:p>
          <a:p>
            <a:pPr lvl="1"/>
            <a:r>
              <a:rPr lang="en-US" dirty="0"/>
              <a:t>define the priors  </a:t>
            </a:r>
          </a:p>
          <a:p>
            <a:pPr lvl="1"/>
            <a:r>
              <a:rPr lang="en-US" dirty="0"/>
              <a:t>run the model  </a:t>
            </a:r>
          </a:p>
          <a:p>
            <a:pPr lvl="1"/>
            <a:r>
              <a:rPr lang="en-US" dirty="0"/>
              <a:t>check model ran properly (convergence, fuzzy caterpillars </a:t>
            </a:r>
            <a:r>
              <a:rPr lang="en-US" dirty="0" err="1"/>
              <a:t>etc</a:t>
            </a:r>
            <a:r>
              <a:rPr lang="en-US" dirty="0"/>
              <a:t>)  </a:t>
            </a:r>
          </a:p>
          <a:p>
            <a:pPr lvl="1"/>
            <a:r>
              <a:rPr lang="en-US" dirty="0"/>
              <a:t>check parameter output  </a:t>
            </a:r>
          </a:p>
          <a:p>
            <a:pPr lvl="1"/>
            <a:r>
              <a:rPr lang="en-US" dirty="0"/>
              <a:t>make conclusions and plots</a:t>
            </a:r>
          </a:p>
          <a:p>
            <a:endParaRPr lang="en-US" i="1" dirty="0"/>
          </a:p>
        </p:txBody>
      </p:sp>
      <p:pic>
        <p:nvPicPr>
          <p:cNvPr id="5" name="Picture 4" descr="A cartoon of a person talking to a person&#10;&#10;AI-generated content may be incorrect.">
            <a:extLst>
              <a:ext uri="{FF2B5EF4-FFF2-40B4-BE49-F238E27FC236}">
                <a16:creationId xmlns:a16="http://schemas.microsoft.com/office/drawing/2014/main" id="{35E2A219-65EC-8D8D-BBED-FDD481869D36}"/>
              </a:ext>
            </a:extLst>
          </p:cNvPr>
          <p:cNvPicPr>
            <a:picLocks noChangeAspect="1"/>
          </p:cNvPicPr>
          <p:nvPr/>
        </p:nvPicPr>
        <p:blipFill>
          <a:blip r:embed="rId4">
            <a:extLst>
              <a:ext uri="{28A0092B-C50C-407E-A947-70E740481C1C}">
                <a14:useLocalDpi xmlns:a14="http://schemas.microsoft.com/office/drawing/2010/main" val="0"/>
              </a:ext>
            </a:extLst>
          </a:blip>
          <a:srcRect r="1" b="993"/>
          <a:stretch/>
        </p:blipFill>
        <p:spPr>
          <a:xfrm>
            <a:off x="7620351" y="10"/>
            <a:ext cx="4571649" cy="6857990"/>
          </a:xfrm>
          <a:prstGeom prst="rect">
            <a:avLst/>
          </a:prstGeom>
        </p:spPr>
      </p:pic>
      <p:pic>
        <p:nvPicPr>
          <p:cNvPr id="10" name="Picture 9">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6" name="TextBox 5">
            <a:extLst>
              <a:ext uri="{FF2B5EF4-FFF2-40B4-BE49-F238E27FC236}">
                <a16:creationId xmlns:a16="http://schemas.microsoft.com/office/drawing/2014/main" id="{0BD9654B-B8E8-1D59-4C5F-BD36646FC28F}"/>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Tree>
    <p:extLst>
      <p:ext uri="{BB962C8B-B14F-4D97-AF65-F5344CB8AC3E}">
        <p14:creationId xmlns:p14="http://schemas.microsoft.com/office/powerpoint/2010/main" val="251552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90BB-5C20-CFF5-3E9A-DA7952D59F0C}"/>
              </a:ext>
            </a:extLst>
          </p:cNvPr>
          <p:cNvSpPr>
            <a:spLocks noGrp="1"/>
          </p:cNvSpPr>
          <p:nvPr>
            <p:ph type="title"/>
          </p:nvPr>
        </p:nvSpPr>
        <p:spPr/>
        <p:txBody>
          <a:bodyPr/>
          <a:lstStyle/>
          <a:p>
            <a:r>
              <a:rPr lang="en-GB" dirty="0"/>
              <a:t>Define the model</a:t>
            </a:r>
          </a:p>
        </p:txBody>
      </p:sp>
      <p:sp>
        <p:nvSpPr>
          <p:cNvPr id="3" name="Content Placeholder 2">
            <a:extLst>
              <a:ext uri="{FF2B5EF4-FFF2-40B4-BE49-F238E27FC236}">
                <a16:creationId xmlns:a16="http://schemas.microsoft.com/office/drawing/2014/main" id="{F234AA13-A460-9ACC-F497-655481ED937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972920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58383-23C0-E7D1-1505-932BC89E8BB6}"/>
              </a:ext>
            </a:extLst>
          </p:cNvPr>
          <p:cNvSpPr>
            <a:spLocks noGrp="1"/>
          </p:cNvSpPr>
          <p:nvPr>
            <p:ph type="title"/>
          </p:nvPr>
        </p:nvSpPr>
        <p:spPr/>
        <p:txBody>
          <a:bodyPr/>
          <a:lstStyle/>
          <a:p>
            <a:r>
              <a:rPr lang="en-GB" dirty="0"/>
              <a:t>Define the priors</a:t>
            </a:r>
          </a:p>
        </p:txBody>
      </p:sp>
      <p:sp>
        <p:nvSpPr>
          <p:cNvPr id="3" name="Content Placeholder 2">
            <a:extLst>
              <a:ext uri="{FF2B5EF4-FFF2-40B4-BE49-F238E27FC236}">
                <a16:creationId xmlns:a16="http://schemas.microsoft.com/office/drawing/2014/main" id="{40DFA49F-C95A-2847-125B-C3D58605651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485210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1EE3-07C1-4644-5EA1-583AAB10FA52}"/>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0FDAE8C1-E71A-E7E8-9324-5418D3D5514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837249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2A8EE-F7AD-4FC6-B296-53A6DB97449D}"/>
              </a:ext>
            </a:extLst>
          </p:cNvPr>
          <p:cNvSpPr>
            <a:spLocks noGrp="1"/>
          </p:cNvSpPr>
          <p:nvPr>
            <p:ph sz="half" idx="1"/>
          </p:nvPr>
        </p:nvSpPr>
        <p:spPr>
          <a:xfrm>
            <a:off x="950382" y="1304818"/>
            <a:ext cx="10525852" cy="2147933"/>
          </a:xfrm>
        </p:spPr>
        <p:txBody>
          <a:bodyPr vert="horz" lIns="91440" tIns="45720" rIns="91440" bIns="45720" rtlCol="0" anchor="ctr">
            <a:normAutofit/>
          </a:bodyPr>
          <a:lstStyle/>
          <a:p>
            <a:r>
              <a:rPr lang="en-US" sz="1800" b="1" dirty="0"/>
              <a:t>Henry Häkkinen</a:t>
            </a:r>
          </a:p>
          <a:p>
            <a:pPr lvl="1"/>
            <a:r>
              <a:rPr lang="en-US" dirty="0"/>
              <a:t>Post-Doc studying the effects of  climate change on seabirds and how to plan effective conservation. Latterly branched out into impacts of renewable energy on biodiversity.</a:t>
            </a:r>
          </a:p>
        </p:txBody>
      </p:sp>
      <p:pic>
        <p:nvPicPr>
          <p:cNvPr id="5" name="Picture 4" descr="A bird standing on a rock&#10;&#10;AI-generated content may be incorrect.">
            <a:extLst>
              <a:ext uri="{FF2B5EF4-FFF2-40B4-BE49-F238E27FC236}">
                <a16:creationId xmlns:a16="http://schemas.microsoft.com/office/drawing/2014/main" id="{1460135E-26C4-5BD7-C1DE-0A8B8104B2B0}"/>
              </a:ext>
            </a:extLst>
          </p:cNvPr>
          <p:cNvPicPr>
            <a:picLocks noChangeAspect="1"/>
          </p:cNvPicPr>
          <p:nvPr/>
        </p:nvPicPr>
        <p:blipFill>
          <a:blip r:embed="rId4">
            <a:extLst>
              <a:ext uri="{28A0092B-C50C-407E-A947-70E740481C1C}">
                <a14:useLocalDpi xmlns:a14="http://schemas.microsoft.com/office/drawing/2010/main" val="0"/>
              </a:ext>
            </a:extLst>
          </a:blip>
          <a:srcRect l="281" r="11763" b="-1"/>
          <a:stretch/>
        </p:blipFill>
        <p:spPr>
          <a:xfrm>
            <a:off x="895352" y="3225959"/>
            <a:ext cx="3340921" cy="2677887"/>
          </a:xfrm>
          <a:prstGeom prst="roundRect">
            <a:avLst>
              <a:gd name="adj" fmla="val 0"/>
            </a:avLst>
          </a:prstGeom>
          <a:ln w="38100">
            <a:noFill/>
          </a:ln>
          <a:effectLst>
            <a:innerShdw blurRad="57150" dist="38100" dir="14460000">
              <a:srgbClr val="000000">
                <a:alpha val="70000"/>
              </a:srgbClr>
            </a:innerShdw>
          </a:effectLst>
        </p:spPr>
      </p:pic>
      <p:pic>
        <p:nvPicPr>
          <p:cNvPr id="14" name="Content Placeholder 13" descr="A person sitting on a rock by the ocean&#10;&#10;Description automatically generated with medium confidence">
            <a:extLst>
              <a:ext uri="{FF2B5EF4-FFF2-40B4-BE49-F238E27FC236}">
                <a16:creationId xmlns:a16="http://schemas.microsoft.com/office/drawing/2014/main" id="{786B1E51-78CF-4CA2-940E-D5DE7616420B}"/>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10264" r="-2" b="-2"/>
          <a:stretch/>
        </p:blipFill>
        <p:spPr>
          <a:xfrm>
            <a:off x="4413020" y="3225959"/>
            <a:ext cx="3337560" cy="2677887"/>
          </a:xfrm>
          <a:prstGeom prst="roundRect">
            <a:avLst>
              <a:gd name="adj" fmla="val 0"/>
            </a:avLst>
          </a:prstGeom>
          <a:ln w="38100">
            <a:noFill/>
          </a:ln>
          <a:effectLst>
            <a:innerShdw blurRad="57150" dist="38100" dir="14460000">
              <a:srgbClr val="000000">
                <a:alpha val="70000"/>
              </a:srgbClr>
            </a:innerShdw>
          </a:effectLst>
        </p:spPr>
      </p:pic>
      <p:pic>
        <p:nvPicPr>
          <p:cNvPr id="7" name="Picture 6" descr="A large group of birds on a rock&#10;&#10;AI-generated content may be incorrect.">
            <a:extLst>
              <a:ext uri="{FF2B5EF4-FFF2-40B4-BE49-F238E27FC236}">
                <a16:creationId xmlns:a16="http://schemas.microsoft.com/office/drawing/2014/main" id="{FD0186FE-ADAD-90FE-18AC-FF8E3CAE0927}"/>
              </a:ext>
            </a:extLst>
          </p:cNvPr>
          <p:cNvPicPr>
            <a:picLocks noChangeAspect="1"/>
          </p:cNvPicPr>
          <p:nvPr/>
        </p:nvPicPr>
        <p:blipFill>
          <a:blip r:embed="rId6">
            <a:extLst>
              <a:ext uri="{28A0092B-C50C-407E-A947-70E740481C1C}">
                <a14:useLocalDpi xmlns:a14="http://schemas.microsoft.com/office/drawing/2010/main" val="0"/>
              </a:ext>
            </a:extLst>
          </a:blip>
          <a:srcRect t="945" r="1" b="1"/>
          <a:stretch/>
        </p:blipFill>
        <p:spPr>
          <a:xfrm>
            <a:off x="7927327" y="3225959"/>
            <a:ext cx="3337560" cy="2677887"/>
          </a:xfrm>
          <a:prstGeom prst="roundRect">
            <a:avLst>
              <a:gd name="adj" fmla="val 0"/>
            </a:avLst>
          </a:prstGeom>
          <a:ln w="38100">
            <a:no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B7913410-368A-5909-6CF2-10C4469A951C}"/>
              </a:ext>
            </a:extLst>
          </p:cNvPr>
          <p:cNvSpPr txBox="1">
            <a:spLocks/>
          </p:cNvSpPr>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a:t>
            </a:r>
            <a:endParaRPr lang="en-GB" dirty="0"/>
          </a:p>
        </p:txBody>
      </p:sp>
    </p:spTree>
    <p:extLst>
      <p:ext uri="{BB962C8B-B14F-4D97-AF65-F5344CB8AC3E}">
        <p14:creationId xmlns:p14="http://schemas.microsoft.com/office/powerpoint/2010/main" val="1318542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0007-9DBD-3B14-572E-16240694FBA7}"/>
              </a:ext>
            </a:extLst>
          </p:cNvPr>
          <p:cNvSpPr>
            <a:spLocks noGrp="1"/>
          </p:cNvSpPr>
          <p:nvPr>
            <p:ph type="title"/>
          </p:nvPr>
        </p:nvSpPr>
        <p:spPr/>
        <p:txBody>
          <a:bodyPr/>
          <a:lstStyle/>
          <a:p>
            <a:r>
              <a:rPr lang="en-GB" dirty="0"/>
              <a:t>Model convergence</a:t>
            </a:r>
          </a:p>
        </p:txBody>
      </p:sp>
      <p:sp>
        <p:nvSpPr>
          <p:cNvPr id="3" name="Content Placeholder 2">
            <a:extLst>
              <a:ext uri="{FF2B5EF4-FFF2-40B4-BE49-F238E27FC236}">
                <a16:creationId xmlns:a16="http://schemas.microsoft.com/office/drawing/2014/main" id="{9F1F2BD9-B5DC-16BB-5BD6-6D15021FF0A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952417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99CD-A9F9-0C8A-2693-BC0559CDF11E}"/>
              </a:ext>
            </a:extLst>
          </p:cNvPr>
          <p:cNvSpPr>
            <a:spLocks noGrp="1"/>
          </p:cNvSpPr>
          <p:nvPr>
            <p:ph type="title"/>
          </p:nvPr>
        </p:nvSpPr>
        <p:spPr/>
        <p:txBody>
          <a:bodyPr/>
          <a:lstStyle/>
          <a:p>
            <a:r>
              <a:rPr lang="en-GB" dirty="0"/>
              <a:t>Model output</a:t>
            </a:r>
          </a:p>
        </p:txBody>
      </p:sp>
      <p:sp>
        <p:nvSpPr>
          <p:cNvPr id="3" name="Content Placeholder 2">
            <a:extLst>
              <a:ext uri="{FF2B5EF4-FFF2-40B4-BE49-F238E27FC236}">
                <a16:creationId xmlns:a16="http://schemas.microsoft.com/office/drawing/2014/main" id="{2BAAF52C-82EB-D1F9-33DB-CB5367F4F4E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51509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A5F8-6BB3-886B-F88D-04D9D1B36D13}"/>
              </a:ext>
            </a:extLst>
          </p:cNvPr>
          <p:cNvSpPr>
            <a:spLocks noGrp="1"/>
          </p:cNvSpPr>
          <p:nvPr>
            <p:ph type="title"/>
          </p:nvPr>
        </p:nvSpPr>
        <p:spPr/>
        <p:txBody>
          <a:bodyPr/>
          <a:lstStyle/>
          <a:p>
            <a:r>
              <a:rPr lang="en-GB" dirty="0"/>
              <a:t>Making conclusions</a:t>
            </a:r>
          </a:p>
        </p:txBody>
      </p:sp>
      <p:sp>
        <p:nvSpPr>
          <p:cNvPr id="3" name="Content Placeholder 2">
            <a:extLst>
              <a:ext uri="{FF2B5EF4-FFF2-40B4-BE49-F238E27FC236}">
                <a16:creationId xmlns:a16="http://schemas.microsoft.com/office/drawing/2014/main" id="{E99A9182-B62F-AADB-D455-7E16DACE5B5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32468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092-FB8D-BB8B-0FC3-A973D4498276}"/>
              </a:ext>
            </a:extLst>
          </p:cNvPr>
          <p:cNvSpPr>
            <a:spLocks noGrp="1"/>
          </p:cNvSpPr>
          <p:nvPr>
            <p:ph type="title"/>
          </p:nvPr>
        </p:nvSpPr>
        <p:spPr/>
        <p:txBody>
          <a:bodyPr/>
          <a:lstStyle/>
          <a:p>
            <a:r>
              <a:rPr lang="en-GB" dirty="0"/>
              <a:t>Part 3: Practical advice</a:t>
            </a:r>
          </a:p>
        </p:txBody>
      </p:sp>
      <p:sp>
        <p:nvSpPr>
          <p:cNvPr id="3" name="Content Placeholder 2">
            <a:extLst>
              <a:ext uri="{FF2B5EF4-FFF2-40B4-BE49-F238E27FC236}">
                <a16:creationId xmlns:a16="http://schemas.microsoft.com/office/drawing/2014/main" id="{B022B14D-D4AC-D4C5-40A5-75C017D0251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64614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263E-A87D-5430-403A-575D7870B235}"/>
              </a:ext>
            </a:extLst>
          </p:cNvPr>
          <p:cNvSpPr>
            <a:spLocks noGrp="1"/>
          </p:cNvSpPr>
          <p:nvPr>
            <p:ph type="title"/>
          </p:nvPr>
        </p:nvSpPr>
        <p:spPr/>
        <p:txBody>
          <a:bodyPr>
            <a:normAutofit fontScale="90000"/>
          </a:bodyPr>
          <a:lstStyle/>
          <a:p>
            <a:r>
              <a:rPr lang="en-GB" dirty="0"/>
              <a:t>Differences between Frequentist and Bayesian: part 2</a:t>
            </a:r>
          </a:p>
        </p:txBody>
      </p:sp>
      <p:sp>
        <p:nvSpPr>
          <p:cNvPr id="3" name="Content Placeholder 2">
            <a:extLst>
              <a:ext uri="{FF2B5EF4-FFF2-40B4-BE49-F238E27FC236}">
                <a16:creationId xmlns:a16="http://schemas.microsoft.com/office/drawing/2014/main" id="{2A14D6EB-A94F-5563-035C-4379C256789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95543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39665-A988-E5FB-5997-14E73F56B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B58F8-E1CD-A1A7-908C-BA0719903B76}"/>
              </a:ext>
            </a:extLst>
          </p:cNvPr>
          <p:cNvSpPr>
            <a:spLocks noGrp="1"/>
          </p:cNvSpPr>
          <p:nvPr>
            <p:ph type="title"/>
          </p:nvPr>
        </p:nvSpPr>
        <p:spPr/>
        <p:txBody>
          <a:bodyPr/>
          <a:lstStyle/>
          <a:p>
            <a:r>
              <a:rPr lang="en-GB" dirty="0"/>
              <a:t>The Bayesian Approach: When do I use it?</a:t>
            </a:r>
          </a:p>
        </p:txBody>
      </p:sp>
      <p:sp>
        <p:nvSpPr>
          <p:cNvPr id="3" name="Content Placeholder 2">
            <a:extLst>
              <a:ext uri="{FF2B5EF4-FFF2-40B4-BE49-F238E27FC236}">
                <a16:creationId xmlns:a16="http://schemas.microsoft.com/office/drawing/2014/main" id="{CCC8A2FC-1C39-47B9-BC08-2938D997FBCE}"/>
              </a:ext>
            </a:extLst>
          </p:cNvPr>
          <p:cNvSpPr>
            <a:spLocks noGrp="1"/>
          </p:cNvSpPr>
          <p:nvPr>
            <p:ph idx="1"/>
          </p:nvPr>
        </p:nvSpPr>
        <p:spPr>
          <a:xfrm>
            <a:off x="913795" y="2047876"/>
            <a:ext cx="10020904" cy="3905250"/>
          </a:xfrm>
        </p:spPr>
        <p:txBody>
          <a:bodyPr>
            <a:normAutofit fontScale="85000" lnSpcReduction="20000"/>
          </a:bodyPr>
          <a:lstStyle/>
          <a:p>
            <a:r>
              <a:rPr lang="en-US" dirty="0"/>
              <a:t>If it makes sense for your data (heavy conditional probabilities)</a:t>
            </a:r>
          </a:p>
          <a:p>
            <a:r>
              <a:rPr lang="en-US" dirty="0"/>
              <a:t>If standard frequentist methods don’t work</a:t>
            </a:r>
          </a:p>
          <a:p>
            <a:pPr lvl="1"/>
            <a:r>
              <a:rPr lang="en-US" dirty="0"/>
              <a:t>Lots of random effects?</a:t>
            </a:r>
          </a:p>
          <a:p>
            <a:pPr lvl="1"/>
            <a:r>
              <a:rPr lang="en-US" dirty="0"/>
              <a:t>Highly hierarchical data?</a:t>
            </a:r>
          </a:p>
          <a:p>
            <a:pPr lvl="1"/>
            <a:r>
              <a:rPr lang="en-US" dirty="0"/>
              <a:t>No standard distributions work?</a:t>
            </a:r>
          </a:p>
          <a:p>
            <a:pPr lvl="1"/>
            <a:r>
              <a:rPr lang="en-US" dirty="0"/>
              <a:t>Other problems that can’t be modelled easily in a frequentist approach (e.g. heteroskedasticity)?</a:t>
            </a:r>
          </a:p>
          <a:p>
            <a:r>
              <a:rPr lang="en-US" dirty="0"/>
              <a:t>If the model you wish to build has too much complexity for the sample size. Bayesian approaches can compensate for small sample sizes to some extent, especially for categories, interactions and other terms that require a large number of degrees of freedom in a frequentist approach</a:t>
            </a:r>
          </a:p>
          <a:p>
            <a:r>
              <a:rPr lang="en-US" dirty="0"/>
              <a:t>If you like the Bayesian approach and have a lot of time on your hands!</a:t>
            </a:r>
          </a:p>
          <a:p>
            <a:pPr lvl="1"/>
            <a:r>
              <a:rPr lang="en-US" dirty="0"/>
              <a:t>Makes you specify your model and really understand your data</a:t>
            </a:r>
          </a:p>
          <a:p>
            <a:pPr lvl="1"/>
            <a:r>
              <a:rPr lang="en-US" dirty="0"/>
              <a:t>Also takes time and experience to run them!</a:t>
            </a:r>
          </a:p>
          <a:p>
            <a:endParaRPr lang="en-US" dirty="0"/>
          </a:p>
          <a:p>
            <a:endParaRPr lang="en-GB" dirty="0"/>
          </a:p>
        </p:txBody>
      </p:sp>
    </p:spTree>
    <p:extLst>
      <p:ext uri="{BB962C8B-B14F-4D97-AF65-F5344CB8AC3E}">
        <p14:creationId xmlns:p14="http://schemas.microsoft.com/office/powerpoint/2010/main" val="1490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46A0-843E-8868-290D-8BFC791705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4360890-03F7-CB44-A640-B413B5649E3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152595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DAD96-95AE-2BC4-FC4A-52210D82BF87}"/>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D7B9BEC-27E4-5DED-E830-0F533A6243C7}"/>
              </a:ext>
            </a:extLst>
          </p:cNvPr>
          <p:cNvSpPr>
            <a:spLocks noGrp="1"/>
          </p:cNvSpPr>
          <p:nvPr>
            <p:ph idx="1"/>
          </p:nvPr>
        </p:nvSpPr>
        <p:spPr>
          <a:xfrm>
            <a:off x="913795" y="1732449"/>
            <a:ext cx="5106005" cy="4058751"/>
          </a:xfrm>
        </p:spPr>
        <p:txBody>
          <a:bodyPr/>
          <a:lstStyle/>
          <a:p>
            <a:r>
              <a:rPr lang="en-US" dirty="0"/>
              <a:t>We are going to compare jaw length in male and female jackals. </a:t>
            </a:r>
          </a:p>
          <a:p>
            <a:r>
              <a:rPr lang="en-US" dirty="0"/>
              <a:t>This is a normal distribution, that may vary between two categories (male and female)</a:t>
            </a:r>
          </a:p>
          <a:p>
            <a:r>
              <a:rPr lang="en-US" dirty="0"/>
              <a:t>As it’s a normal distribution it only has two parameters, the mean and the standard deviation</a:t>
            </a:r>
          </a:p>
          <a:p>
            <a:r>
              <a:rPr lang="en-US" dirty="0"/>
              <a:t>We set the priors to be specific, but with some flexibility to change</a:t>
            </a:r>
          </a:p>
          <a:p>
            <a:r>
              <a:rPr lang="en-US" dirty="0"/>
              <a:t>Here’s the model:</a:t>
            </a:r>
          </a:p>
          <a:p>
            <a:endParaRPr lang="en-GB" dirty="0"/>
          </a:p>
        </p:txBody>
      </p:sp>
      <p:pic>
        <p:nvPicPr>
          <p:cNvPr id="5" name="Picture 4">
            <a:extLst>
              <a:ext uri="{FF2B5EF4-FFF2-40B4-BE49-F238E27FC236}">
                <a16:creationId xmlns:a16="http://schemas.microsoft.com/office/drawing/2014/main" id="{F92CDA9F-343D-398F-1EC0-7BC3BBFBBE58}"/>
              </a:ext>
            </a:extLst>
          </p:cNvPr>
          <p:cNvPicPr>
            <a:picLocks noChangeAspect="1"/>
          </p:cNvPicPr>
          <p:nvPr/>
        </p:nvPicPr>
        <p:blipFill>
          <a:blip r:embed="rId2"/>
          <a:stretch>
            <a:fillRect/>
          </a:stretch>
        </p:blipFill>
        <p:spPr>
          <a:xfrm>
            <a:off x="6368868" y="2208699"/>
            <a:ext cx="5413557" cy="3582501"/>
          </a:xfrm>
          <a:prstGeom prst="rect">
            <a:avLst/>
          </a:prstGeom>
        </p:spPr>
      </p:pic>
    </p:spTree>
    <p:extLst>
      <p:ext uri="{BB962C8B-B14F-4D97-AF65-F5344CB8AC3E}">
        <p14:creationId xmlns:p14="http://schemas.microsoft.com/office/powerpoint/2010/main" val="416423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FDF69-1528-CF29-2452-0C2AC1028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A2E37-E908-B8C7-2FC7-53201155B269}"/>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9BC97BB4-DCE8-232D-01A8-BE7AD11B692E}"/>
              </a:ext>
            </a:extLst>
          </p:cNvPr>
          <p:cNvSpPr>
            <a:spLocks noGrp="1"/>
          </p:cNvSpPr>
          <p:nvPr>
            <p:ph idx="1"/>
          </p:nvPr>
        </p:nvSpPr>
        <p:spPr>
          <a:xfrm>
            <a:off x="913795" y="3009900"/>
            <a:ext cx="5106005" cy="2781300"/>
          </a:xfrm>
        </p:spPr>
        <p:txBody>
          <a:bodyPr/>
          <a:lstStyle/>
          <a:p>
            <a:r>
              <a:rPr lang="en-US" dirty="0"/>
              <a:t>It is up to us on how restrictive or flexible the priors are</a:t>
            </a:r>
          </a:p>
          <a:p>
            <a:r>
              <a:rPr lang="en-US" dirty="0"/>
              <a:t>Many are tempted to use an “uninformative” prior, but these often bias models AND make them harder to converge.</a:t>
            </a:r>
          </a:p>
          <a:p>
            <a:endParaRPr lang="en-GB" dirty="0"/>
          </a:p>
        </p:txBody>
      </p:sp>
      <p:pic>
        <p:nvPicPr>
          <p:cNvPr id="6" name="Picture 5" descr="A graph of different colored lines&#10;&#10;AI-generated content may be incorrect.">
            <a:extLst>
              <a:ext uri="{FF2B5EF4-FFF2-40B4-BE49-F238E27FC236}">
                <a16:creationId xmlns:a16="http://schemas.microsoft.com/office/drawing/2014/main" id="{85723B58-9ED6-6F7C-5458-7E54DD49B7AD}"/>
              </a:ext>
            </a:extLst>
          </p:cNvPr>
          <p:cNvPicPr>
            <a:picLocks noChangeAspect="1"/>
          </p:cNvPicPr>
          <p:nvPr/>
        </p:nvPicPr>
        <p:blipFill>
          <a:blip r:embed="rId2">
            <a:extLst>
              <a:ext uri="{28A0092B-C50C-407E-A947-70E740481C1C}">
                <a14:useLocalDpi xmlns:a14="http://schemas.microsoft.com/office/drawing/2010/main" val="0"/>
              </a:ext>
            </a:extLst>
          </a:blip>
          <a:srcRect b="27615"/>
          <a:stretch/>
        </p:blipFill>
        <p:spPr>
          <a:xfrm>
            <a:off x="6276977" y="1913001"/>
            <a:ext cx="5486400" cy="3944874"/>
          </a:xfrm>
          <a:prstGeom prst="rect">
            <a:avLst/>
          </a:prstGeom>
        </p:spPr>
      </p:pic>
      <p:sp>
        <p:nvSpPr>
          <p:cNvPr id="7" name="TextBox 6">
            <a:extLst>
              <a:ext uri="{FF2B5EF4-FFF2-40B4-BE49-F238E27FC236}">
                <a16:creationId xmlns:a16="http://schemas.microsoft.com/office/drawing/2014/main" id="{3CA76234-FC6B-D1AC-5807-9DE08E3412DB}"/>
              </a:ext>
            </a:extLst>
          </p:cNvPr>
          <p:cNvSpPr txBox="1"/>
          <p:nvPr/>
        </p:nvSpPr>
        <p:spPr>
          <a:xfrm>
            <a:off x="8210550" y="5857875"/>
            <a:ext cx="4581525" cy="230832"/>
          </a:xfrm>
          <a:prstGeom prst="rect">
            <a:avLst/>
          </a:prstGeom>
          <a:noFill/>
        </p:spPr>
        <p:txBody>
          <a:bodyPr wrap="square" rtlCol="0">
            <a:spAutoFit/>
          </a:bodyPr>
          <a:lstStyle/>
          <a:p>
            <a:r>
              <a:rPr lang="en-GB" sz="900" dirty="0"/>
              <a:t>https://www.redjournal.org/article/S0360-3016%2821%2903256-9/fulltext</a:t>
            </a:r>
          </a:p>
        </p:txBody>
      </p:sp>
    </p:spTree>
    <p:extLst>
      <p:ext uri="{BB962C8B-B14F-4D97-AF65-F5344CB8AC3E}">
        <p14:creationId xmlns:p14="http://schemas.microsoft.com/office/powerpoint/2010/main" val="336698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D583-7490-9886-5837-54864016B3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A6D2B-9CD9-B27B-877B-A8E096768518}"/>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46A2476-6225-9FB1-39DB-C98400101965}"/>
              </a:ext>
            </a:extLst>
          </p:cNvPr>
          <p:cNvSpPr>
            <a:spLocks noGrp="1"/>
          </p:cNvSpPr>
          <p:nvPr>
            <p:ph idx="1"/>
          </p:nvPr>
        </p:nvSpPr>
        <p:spPr>
          <a:xfrm>
            <a:off x="913795" y="1732449"/>
            <a:ext cx="4553555" cy="4058751"/>
          </a:xfrm>
        </p:spPr>
        <p:txBody>
          <a:bodyPr/>
          <a:lstStyle/>
          <a:p>
            <a:r>
              <a:rPr lang="en-US" dirty="0"/>
              <a:t>We run the model and make sure it’s converged. The model will iterate across the parameter space and try out all (or nearly all) possible solutions. </a:t>
            </a:r>
          </a:p>
          <a:p>
            <a:r>
              <a:rPr lang="en-US" dirty="0"/>
              <a:t>It should resolve to the most likely solutions. This consistency is called “convergence”. </a:t>
            </a:r>
          </a:p>
          <a:p>
            <a:r>
              <a:rPr lang="en-US" dirty="0"/>
              <a:t>We can check for it by looking for “fuzzy caterpillars”</a:t>
            </a:r>
          </a:p>
          <a:p>
            <a:endParaRPr lang="en-GB" dirty="0"/>
          </a:p>
        </p:txBody>
      </p:sp>
      <p:pic>
        <p:nvPicPr>
          <p:cNvPr id="6" name="Picture 5">
            <a:extLst>
              <a:ext uri="{FF2B5EF4-FFF2-40B4-BE49-F238E27FC236}">
                <a16:creationId xmlns:a16="http://schemas.microsoft.com/office/drawing/2014/main" id="{602F5F40-1E6C-20CD-A400-EFD50125D5DC}"/>
              </a:ext>
            </a:extLst>
          </p:cNvPr>
          <p:cNvPicPr>
            <a:picLocks noChangeAspect="1"/>
          </p:cNvPicPr>
          <p:nvPr/>
        </p:nvPicPr>
        <p:blipFill>
          <a:blip r:embed="rId2"/>
          <a:stretch>
            <a:fillRect/>
          </a:stretch>
        </p:blipFill>
        <p:spPr>
          <a:xfrm>
            <a:off x="5732949" y="2108988"/>
            <a:ext cx="6297622" cy="3148811"/>
          </a:xfrm>
          <a:prstGeom prst="rect">
            <a:avLst/>
          </a:prstGeom>
        </p:spPr>
      </p:pic>
    </p:spTree>
    <p:extLst>
      <p:ext uri="{BB962C8B-B14F-4D97-AF65-F5344CB8AC3E}">
        <p14:creationId xmlns:p14="http://schemas.microsoft.com/office/powerpoint/2010/main" val="6067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AB70-BDFE-EF62-66FE-562DD31C6228}"/>
              </a:ext>
            </a:extLst>
          </p:cNvPr>
          <p:cNvSpPr>
            <a:spLocks noGrp="1"/>
          </p:cNvSpPr>
          <p:nvPr>
            <p:ph type="title"/>
          </p:nvPr>
        </p:nvSpPr>
        <p:spPr/>
        <p:txBody>
          <a:bodyPr/>
          <a:lstStyle/>
          <a:p>
            <a:r>
              <a:rPr lang="en-US" dirty="0"/>
              <a:t>Optional: Bayesian Statistics</a:t>
            </a:r>
            <a:endParaRPr lang="en-GB" dirty="0"/>
          </a:p>
        </p:txBody>
      </p:sp>
      <p:sp>
        <p:nvSpPr>
          <p:cNvPr id="3" name="Content Placeholder 2">
            <a:extLst>
              <a:ext uri="{FF2B5EF4-FFF2-40B4-BE49-F238E27FC236}">
                <a16:creationId xmlns:a16="http://schemas.microsoft.com/office/drawing/2014/main" id="{93927548-1EE9-C81D-5862-C5205A2F17CF}"/>
              </a:ext>
            </a:extLst>
          </p:cNvPr>
          <p:cNvSpPr>
            <a:spLocks noGrp="1"/>
          </p:cNvSpPr>
          <p:nvPr>
            <p:ph idx="1"/>
          </p:nvPr>
        </p:nvSpPr>
        <p:spPr/>
        <p:txBody>
          <a:bodyPr/>
          <a:lstStyle/>
          <a:p>
            <a:r>
              <a:rPr lang="en-GB" dirty="0"/>
              <a:t>Overview of session:</a:t>
            </a:r>
          </a:p>
          <a:p>
            <a:pPr lvl="1"/>
            <a:r>
              <a:rPr lang="en-GB" dirty="0"/>
              <a:t>What is “Bayesian” statistics? </a:t>
            </a:r>
          </a:p>
          <a:p>
            <a:pPr lvl="1"/>
            <a:r>
              <a:rPr lang="en-GB" dirty="0"/>
              <a:t>Bayesian versus Frequentist statistics</a:t>
            </a:r>
          </a:p>
          <a:p>
            <a:pPr lvl="1"/>
            <a:r>
              <a:rPr lang="en-GB" dirty="0"/>
              <a:t>Bayes’ Theorem</a:t>
            </a:r>
          </a:p>
          <a:p>
            <a:pPr lvl="1"/>
            <a:r>
              <a:rPr lang="en-GB" dirty="0"/>
              <a:t>Priors</a:t>
            </a:r>
          </a:p>
          <a:p>
            <a:pPr lvl="1"/>
            <a:r>
              <a:rPr lang="en-GB" dirty="0"/>
              <a:t>Running an </a:t>
            </a:r>
            <a:r>
              <a:rPr lang="en-GB" dirty="0" err="1"/>
              <a:t>interative</a:t>
            </a:r>
            <a:r>
              <a:rPr lang="en-GB" dirty="0"/>
              <a:t> model</a:t>
            </a:r>
          </a:p>
          <a:p>
            <a:pPr lvl="1"/>
            <a:r>
              <a:rPr lang="en-GB" dirty="0"/>
              <a:t>Posterior distribution</a:t>
            </a:r>
          </a:p>
          <a:p>
            <a:pPr lvl="1"/>
            <a:r>
              <a:rPr lang="en-GB" dirty="0"/>
              <a:t>Interpreting output</a:t>
            </a:r>
          </a:p>
          <a:p>
            <a:pPr lvl="1"/>
            <a:r>
              <a:rPr lang="en-GB" dirty="0"/>
              <a:t>Major differences between frequentist and Bayesian model</a:t>
            </a:r>
          </a:p>
          <a:p>
            <a:pPr lvl="1"/>
            <a:endParaRPr lang="en-GB" dirty="0"/>
          </a:p>
          <a:p>
            <a:pPr lvl="1"/>
            <a:endParaRPr lang="en-GB" dirty="0"/>
          </a:p>
        </p:txBody>
      </p:sp>
    </p:spTree>
    <p:extLst>
      <p:ext uri="{BB962C8B-B14F-4D97-AF65-F5344CB8AC3E}">
        <p14:creationId xmlns:p14="http://schemas.microsoft.com/office/powerpoint/2010/main" val="879231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1774-5ACC-5471-2CAB-6F2216C71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AA119-E85E-7412-692B-8C15F8B361D8}"/>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824A303D-90C9-C83F-9214-B547BC54F40D}"/>
              </a:ext>
            </a:extLst>
          </p:cNvPr>
          <p:cNvSpPr>
            <a:spLocks noGrp="1"/>
          </p:cNvSpPr>
          <p:nvPr>
            <p:ph idx="1"/>
          </p:nvPr>
        </p:nvSpPr>
        <p:spPr>
          <a:xfrm>
            <a:off x="913796" y="2116476"/>
            <a:ext cx="4182080" cy="3674724"/>
          </a:xfrm>
        </p:spPr>
        <p:txBody>
          <a:bodyPr/>
          <a:lstStyle/>
          <a:p>
            <a:r>
              <a:rPr lang="en-US" dirty="0"/>
              <a:t>The output of a Bayesian model will tell us where the parameters are by the end</a:t>
            </a:r>
          </a:p>
          <a:p>
            <a:r>
              <a:rPr lang="en-US" dirty="0"/>
              <a:t>This output is known as the “posterior” distribution</a:t>
            </a:r>
          </a:p>
          <a:p>
            <a:r>
              <a:rPr lang="en-US" dirty="0"/>
              <a:t>These are equivalent to parameter estimates in normal GLMs, but intrinsically come with credible intervals.</a:t>
            </a:r>
          </a:p>
          <a:p>
            <a:endParaRPr lang="en-GB" dirty="0"/>
          </a:p>
        </p:txBody>
      </p:sp>
      <p:pic>
        <p:nvPicPr>
          <p:cNvPr id="5" name="Picture 4">
            <a:extLst>
              <a:ext uri="{FF2B5EF4-FFF2-40B4-BE49-F238E27FC236}">
                <a16:creationId xmlns:a16="http://schemas.microsoft.com/office/drawing/2014/main" id="{A7310AC8-0444-D5F7-1895-4217C112B0C1}"/>
              </a:ext>
            </a:extLst>
          </p:cNvPr>
          <p:cNvPicPr>
            <a:picLocks noChangeAspect="1"/>
          </p:cNvPicPr>
          <p:nvPr/>
        </p:nvPicPr>
        <p:blipFill>
          <a:blip r:embed="rId2"/>
          <a:stretch>
            <a:fillRect/>
          </a:stretch>
        </p:blipFill>
        <p:spPr>
          <a:xfrm>
            <a:off x="5419727" y="1980400"/>
            <a:ext cx="6487430" cy="3562847"/>
          </a:xfrm>
          <a:prstGeom prst="rect">
            <a:avLst/>
          </a:prstGeom>
        </p:spPr>
      </p:pic>
    </p:spTree>
    <p:extLst>
      <p:ext uri="{BB962C8B-B14F-4D97-AF65-F5344CB8AC3E}">
        <p14:creationId xmlns:p14="http://schemas.microsoft.com/office/powerpoint/2010/main" val="131990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0AC71-741C-B87B-0644-DC82C4E5D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6E4F2-8B6F-B182-A646-69FE6EDB77CC}"/>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79617111-E8ED-7EDE-A836-CF9116C66945}"/>
              </a:ext>
            </a:extLst>
          </p:cNvPr>
          <p:cNvSpPr>
            <a:spLocks noGrp="1"/>
          </p:cNvSpPr>
          <p:nvPr>
            <p:ph idx="1"/>
          </p:nvPr>
        </p:nvSpPr>
        <p:spPr>
          <a:xfrm>
            <a:off x="913796" y="2790825"/>
            <a:ext cx="4182080" cy="3000375"/>
          </a:xfrm>
        </p:spPr>
        <p:txBody>
          <a:bodyPr/>
          <a:lstStyle/>
          <a:p>
            <a:r>
              <a:rPr lang="en-US" dirty="0"/>
              <a:t>We can look at these estimates as distributions. Where is the mean estimate, how certain is the model that this is the “real” estimate?</a:t>
            </a:r>
          </a:p>
          <a:p>
            <a:endParaRPr lang="en-US" dirty="0"/>
          </a:p>
          <a:p>
            <a:endParaRPr lang="en-GB" dirty="0"/>
          </a:p>
        </p:txBody>
      </p:sp>
      <p:pic>
        <p:nvPicPr>
          <p:cNvPr id="6" name="Picture 5" descr="A graph of different types of data&#10;&#10;AI-generated content may be incorrect.">
            <a:extLst>
              <a:ext uri="{FF2B5EF4-FFF2-40B4-BE49-F238E27FC236}">
                <a16:creationId xmlns:a16="http://schemas.microsoft.com/office/drawing/2014/main" id="{195A0371-8DF2-9BFA-CA32-E3DD474F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974" y="2018739"/>
            <a:ext cx="5810284" cy="3486170"/>
          </a:xfrm>
          <a:prstGeom prst="rect">
            <a:avLst/>
          </a:prstGeom>
        </p:spPr>
      </p:pic>
    </p:spTree>
    <p:extLst>
      <p:ext uri="{BB962C8B-B14F-4D97-AF65-F5344CB8AC3E}">
        <p14:creationId xmlns:p14="http://schemas.microsoft.com/office/powerpoint/2010/main" val="86852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99620-ABFF-0A2F-1491-3CDE23722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812CD-C686-0142-6E02-63A33A807384}"/>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1389B230-D480-6885-4289-7CB851B61F48}"/>
              </a:ext>
            </a:extLst>
          </p:cNvPr>
          <p:cNvSpPr>
            <a:spLocks noGrp="1"/>
          </p:cNvSpPr>
          <p:nvPr>
            <p:ph idx="1"/>
          </p:nvPr>
        </p:nvSpPr>
        <p:spPr>
          <a:xfrm>
            <a:off x="913796" y="2790825"/>
            <a:ext cx="4182080" cy="3000375"/>
          </a:xfrm>
        </p:spPr>
        <p:txBody>
          <a:bodyPr/>
          <a:lstStyle/>
          <a:p>
            <a:r>
              <a:rPr lang="en-US" dirty="0"/>
              <a:t>We use credible intervals to check whether there is any overlaps or substantial differences. For example, is there any overlap in average female and average male jaw size at 90% CI?</a:t>
            </a:r>
          </a:p>
          <a:p>
            <a:endParaRPr lang="en-US" dirty="0"/>
          </a:p>
          <a:p>
            <a:endParaRPr lang="en-GB" dirty="0"/>
          </a:p>
        </p:txBody>
      </p:sp>
      <p:pic>
        <p:nvPicPr>
          <p:cNvPr id="5" name="Picture 4" descr="A graph with blue lines&#10;&#10;AI-generated content may be incorrect.">
            <a:extLst>
              <a:ext uri="{FF2B5EF4-FFF2-40B4-BE49-F238E27FC236}">
                <a16:creationId xmlns:a16="http://schemas.microsoft.com/office/drawing/2014/main" id="{90C91E3B-F388-2787-6EC7-5527F4605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475" y="2076434"/>
            <a:ext cx="5200673" cy="3714766"/>
          </a:xfrm>
          <a:prstGeom prst="rect">
            <a:avLst/>
          </a:prstGeom>
        </p:spPr>
      </p:pic>
    </p:spTree>
    <p:extLst>
      <p:ext uri="{BB962C8B-B14F-4D97-AF65-F5344CB8AC3E}">
        <p14:creationId xmlns:p14="http://schemas.microsoft.com/office/powerpoint/2010/main" val="49649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B2D46-CEDF-38A8-3049-4B515DB7EF09}"/>
              </a:ext>
            </a:extLst>
          </p:cNvPr>
          <p:cNvSpPr>
            <a:spLocks noGrp="1"/>
          </p:cNvSpPr>
          <p:nvPr>
            <p:ph type="title"/>
          </p:nvPr>
        </p:nvSpPr>
        <p:spPr/>
        <p:txBody>
          <a:bodyPr/>
          <a:lstStyle/>
          <a:p>
            <a:r>
              <a:rPr lang="en-GB" dirty="0"/>
              <a:t>Part 4: Exercises</a:t>
            </a:r>
          </a:p>
        </p:txBody>
      </p:sp>
      <p:sp>
        <p:nvSpPr>
          <p:cNvPr id="3" name="Content Placeholder 2">
            <a:extLst>
              <a:ext uri="{FF2B5EF4-FFF2-40B4-BE49-F238E27FC236}">
                <a16:creationId xmlns:a16="http://schemas.microsoft.com/office/drawing/2014/main" id="{6E22C43B-EF0C-8E18-40C0-B331D1D7BAC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98881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BF30-35E0-E3ED-6493-B7E39BD85966}"/>
              </a:ext>
            </a:extLst>
          </p:cNvPr>
          <p:cNvSpPr>
            <a:spLocks noGrp="1"/>
          </p:cNvSpPr>
          <p:nvPr>
            <p:ph type="title"/>
          </p:nvPr>
        </p:nvSpPr>
        <p:spPr/>
        <p:txBody>
          <a:bodyPr/>
          <a:lstStyle/>
          <a:p>
            <a:r>
              <a:rPr lang="en-GB" dirty="0"/>
              <a:t>Cut?: What are statistics?</a:t>
            </a:r>
          </a:p>
        </p:txBody>
      </p:sp>
      <p:sp>
        <p:nvSpPr>
          <p:cNvPr id="3" name="Content Placeholder 2">
            <a:extLst>
              <a:ext uri="{FF2B5EF4-FFF2-40B4-BE49-F238E27FC236}">
                <a16:creationId xmlns:a16="http://schemas.microsoft.com/office/drawing/2014/main" id="{0A07D8C5-4DEC-D97F-E377-3C90A1C6C53B}"/>
              </a:ext>
            </a:extLst>
          </p:cNvPr>
          <p:cNvSpPr>
            <a:spLocks noGrp="1"/>
          </p:cNvSpPr>
          <p:nvPr>
            <p:ph idx="1"/>
          </p:nvPr>
        </p:nvSpPr>
        <p:spPr/>
        <p:txBody>
          <a:bodyPr/>
          <a:lstStyle/>
          <a:p>
            <a:r>
              <a:rPr lang="en-US" sz="1800" dirty="0"/>
              <a:t>The collection, organization, analysis, interpretation, and presentation of data</a:t>
            </a:r>
          </a:p>
          <a:p>
            <a:r>
              <a:rPr lang="en-US" sz="1800" dirty="0"/>
              <a:t>In science, we often use “statistics” as short-hand for “inferential statistics” which examines properties of data in relation to underlying probability distributions</a:t>
            </a:r>
          </a:p>
          <a:p>
            <a:pPr lvl="1"/>
            <a:r>
              <a:rPr lang="en-US" dirty="0"/>
              <a:t>This includes hypothesis testing! And most forms of classical models!</a:t>
            </a:r>
          </a:p>
          <a:p>
            <a:r>
              <a:rPr lang="en-US" sz="1800" dirty="0"/>
              <a:t>Alternatives include “descriptive statistics” which we use all the time (mean, median, standard deviation etc.)</a:t>
            </a:r>
            <a:endParaRPr lang="en-GB" sz="1800" dirty="0"/>
          </a:p>
          <a:p>
            <a:endParaRPr lang="en-GB" dirty="0"/>
          </a:p>
        </p:txBody>
      </p:sp>
    </p:spTree>
    <p:extLst>
      <p:ext uri="{BB962C8B-B14F-4D97-AF65-F5344CB8AC3E}">
        <p14:creationId xmlns:p14="http://schemas.microsoft.com/office/powerpoint/2010/main" val="1205591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96CA-74E5-EFA2-95D7-59F53798844D}"/>
              </a:ext>
            </a:extLst>
          </p:cNvPr>
          <p:cNvSpPr>
            <a:spLocks noGrp="1"/>
          </p:cNvSpPr>
          <p:nvPr>
            <p:ph type="title"/>
          </p:nvPr>
        </p:nvSpPr>
        <p:spPr/>
        <p:txBody>
          <a:bodyPr/>
          <a:lstStyle/>
          <a:p>
            <a:r>
              <a:rPr lang="en-GB" dirty="0"/>
              <a:t>What is a “Bayesian” approach?</a:t>
            </a:r>
          </a:p>
        </p:txBody>
      </p:sp>
      <p:sp>
        <p:nvSpPr>
          <p:cNvPr id="3" name="Content Placeholder 2">
            <a:extLst>
              <a:ext uri="{FF2B5EF4-FFF2-40B4-BE49-F238E27FC236}">
                <a16:creationId xmlns:a16="http://schemas.microsoft.com/office/drawing/2014/main" id="{79955331-984C-D773-150C-CD438757F4A1}"/>
              </a:ext>
            </a:extLst>
          </p:cNvPr>
          <p:cNvSpPr>
            <a:spLocks noGrp="1"/>
          </p:cNvSpPr>
          <p:nvPr>
            <p:ph idx="1"/>
          </p:nvPr>
        </p:nvSpPr>
        <p:spPr/>
        <p:txBody>
          <a:bodyPr/>
          <a:lstStyle/>
          <a:p>
            <a:r>
              <a:rPr lang="en-GB" dirty="0"/>
              <a:t>An alternative type of statistical inference than that of frequentist statistics.</a:t>
            </a:r>
          </a:p>
          <a:p>
            <a:endParaRPr lang="en-GB" dirty="0"/>
          </a:p>
          <a:p>
            <a:r>
              <a:rPr lang="en-GB" dirty="0">
                <a:hlinkClick r:id="rId2"/>
              </a:rPr>
              <a:t>https://esajournals.onlinelibrary.wiley.com/doi/10.1890/14-0661.1</a:t>
            </a:r>
            <a:endParaRPr lang="en-GB" dirty="0"/>
          </a:p>
          <a:p>
            <a:r>
              <a:rPr lang="en-GB" dirty="0">
                <a:hlinkClick r:id="rId3"/>
              </a:rPr>
              <a:t>https://tobiasroth.github.io/BDAEcology/basics.html</a:t>
            </a:r>
            <a:endParaRPr lang="en-GB" dirty="0"/>
          </a:p>
          <a:p>
            <a:r>
              <a:rPr lang="en-GB"/>
              <a:t>https://besjournals.onlinelibrary.wiley.com/doi/10.1111/2041-210X.13407</a:t>
            </a:r>
            <a:endParaRPr lang="en-GB" dirty="0"/>
          </a:p>
        </p:txBody>
      </p:sp>
    </p:spTree>
    <p:extLst>
      <p:ext uri="{BB962C8B-B14F-4D97-AF65-F5344CB8AC3E}">
        <p14:creationId xmlns:p14="http://schemas.microsoft.com/office/powerpoint/2010/main" val="1676429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29E61-0392-F4C7-03A3-1319A75D1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254D5-68F4-55EB-0796-53EB24DC02E3}"/>
              </a:ext>
            </a:extLst>
          </p:cNvPr>
          <p:cNvSpPr>
            <a:spLocks noGrp="1"/>
          </p:cNvSpPr>
          <p:nvPr>
            <p:ph type="title"/>
          </p:nvPr>
        </p:nvSpPr>
        <p:spPr/>
        <p:txBody>
          <a:bodyPr/>
          <a:lstStyle/>
          <a:p>
            <a:r>
              <a:rPr lang="en-GB" dirty="0"/>
              <a:t>Wait, what are frequentist statistics?</a:t>
            </a:r>
          </a:p>
        </p:txBody>
      </p:sp>
      <p:sp>
        <p:nvSpPr>
          <p:cNvPr id="3" name="Content Placeholder 2">
            <a:extLst>
              <a:ext uri="{FF2B5EF4-FFF2-40B4-BE49-F238E27FC236}">
                <a16:creationId xmlns:a16="http://schemas.microsoft.com/office/drawing/2014/main" id="{ABC66E07-D89E-7674-44F2-1AB5AF955318}"/>
              </a:ext>
            </a:extLst>
          </p:cNvPr>
          <p:cNvSpPr>
            <a:spLocks noGrp="1"/>
          </p:cNvSpPr>
          <p:nvPr>
            <p:ph idx="1"/>
          </p:nvPr>
        </p:nvSpPr>
        <p:spPr/>
        <p:txBody>
          <a:bodyPr/>
          <a:lstStyle/>
          <a:p>
            <a:r>
              <a:rPr lang="en-GB" dirty="0"/>
              <a:t>Probably most, if not all, statistical tests you have done up until this point:</a:t>
            </a:r>
          </a:p>
          <a:p>
            <a:pPr lvl="1"/>
            <a:r>
              <a:rPr lang="en-GB" dirty="0"/>
              <a:t>T-tests, linear models, GLMs, GLMMs etc.</a:t>
            </a:r>
          </a:p>
          <a:p>
            <a:pPr lvl="1"/>
            <a:r>
              <a:rPr lang="en-GB" dirty="0"/>
              <a:t>Quick test: if it has a p-value it’s probably frequentist</a:t>
            </a:r>
            <a:endParaRPr lang="en-GB" sz="1800" dirty="0"/>
          </a:p>
          <a:p>
            <a:r>
              <a:rPr lang="en-GB" sz="1800" dirty="0"/>
              <a:t>In a frequentist approach we assume there is an overall global distribution, from which our data are just samples </a:t>
            </a:r>
          </a:p>
          <a:p>
            <a:pPr lvl="1"/>
            <a:r>
              <a:rPr lang="en-GB" dirty="0"/>
              <a:t>E.g. normal, binomial, Poisson etc.</a:t>
            </a:r>
          </a:p>
          <a:p>
            <a:r>
              <a:rPr lang="en-GB" dirty="0"/>
              <a:t>Frequentist statistics assess:</a:t>
            </a:r>
          </a:p>
          <a:p>
            <a:pPr lvl="1"/>
            <a:r>
              <a:rPr lang="en-GB" dirty="0"/>
              <a:t>Whether the data fits our assumed distribution</a:t>
            </a:r>
          </a:p>
          <a:p>
            <a:pPr lvl="1"/>
            <a:r>
              <a:rPr lang="en-GB" dirty="0"/>
              <a:t>Whether our data differs from a “null” distribution for hypothesis testing</a:t>
            </a:r>
          </a:p>
        </p:txBody>
      </p:sp>
    </p:spTree>
    <p:extLst>
      <p:ext uri="{BB962C8B-B14F-4D97-AF65-F5344CB8AC3E}">
        <p14:creationId xmlns:p14="http://schemas.microsoft.com/office/powerpoint/2010/main" val="302202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3339-F086-1564-726D-E0A98F9E8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BA8F2-B726-0F0B-D222-E5DE14004DA9}"/>
              </a:ext>
            </a:extLst>
          </p:cNvPr>
          <p:cNvSpPr>
            <a:spLocks noGrp="1"/>
          </p:cNvSpPr>
          <p:nvPr>
            <p:ph type="title"/>
          </p:nvPr>
        </p:nvSpPr>
        <p:spPr>
          <a:xfrm>
            <a:off x="1041039" y="241172"/>
            <a:ext cx="10353762" cy="1268437"/>
          </a:xfrm>
        </p:spPr>
        <p:txBody>
          <a:bodyPr>
            <a:normAutofit/>
          </a:bodyPr>
          <a:lstStyle/>
          <a:p>
            <a:r>
              <a:rPr lang="en-US" dirty="0"/>
              <a:t>Side note:</a:t>
            </a:r>
            <a:endParaRPr lang="en-GB" dirty="0"/>
          </a:p>
        </p:txBody>
      </p:sp>
      <p:sp>
        <p:nvSpPr>
          <p:cNvPr id="4" name="Rectangle 3">
            <a:extLst>
              <a:ext uri="{FF2B5EF4-FFF2-40B4-BE49-F238E27FC236}">
                <a16:creationId xmlns:a16="http://schemas.microsoft.com/office/drawing/2014/main" id="{52640052-8657-0D1E-6453-057CBA93FD8A}"/>
              </a:ext>
            </a:extLst>
          </p:cNvPr>
          <p:cNvSpPr/>
          <p:nvPr/>
        </p:nvSpPr>
        <p:spPr>
          <a:xfrm>
            <a:off x="3504946" y="1924261"/>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A576ACEB-33BF-1F48-AAB8-BD8BF361F007}"/>
              </a:ext>
            </a:extLst>
          </p:cNvPr>
          <p:cNvSpPr/>
          <p:nvPr/>
        </p:nvSpPr>
        <p:spPr>
          <a:xfrm>
            <a:off x="583555" y="3632204"/>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4454A9A9-7FFE-A898-5269-41C28078F03A}"/>
              </a:ext>
            </a:extLst>
          </p:cNvPr>
          <p:cNvSpPr/>
          <p:nvPr/>
        </p:nvSpPr>
        <p:spPr>
          <a:xfrm>
            <a:off x="3504946" y="364041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E35B01F2-6C3D-9FC4-D848-8BF502CD5F4D}"/>
              </a:ext>
            </a:extLst>
          </p:cNvPr>
          <p:cNvSpPr/>
          <p:nvPr/>
        </p:nvSpPr>
        <p:spPr>
          <a:xfrm>
            <a:off x="6426337" y="3632203"/>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C8E20D0B-A231-2C16-5EFB-071F385D0DF6}"/>
              </a:ext>
            </a:extLst>
          </p:cNvPr>
          <p:cNvSpPr/>
          <p:nvPr/>
        </p:nvSpPr>
        <p:spPr>
          <a:xfrm>
            <a:off x="9239875" y="3662573"/>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CFAF3E60-A118-1431-47F4-0D09757BF9C8}"/>
              </a:ext>
            </a:extLst>
          </p:cNvPr>
          <p:cNvCxnSpPr/>
          <p:nvPr/>
        </p:nvCxnSpPr>
        <p:spPr>
          <a:xfrm flipH="1">
            <a:off x="2928171" y="3103382"/>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92CECB-7778-B6F9-9F5F-28F4A8B3CD83}"/>
              </a:ext>
            </a:extLst>
          </p:cNvPr>
          <p:cNvCxnSpPr>
            <a:cxnSpLocks/>
          </p:cNvCxnSpPr>
          <p:nvPr/>
        </p:nvCxnSpPr>
        <p:spPr>
          <a:xfrm>
            <a:off x="5254029" y="3099279"/>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A527C21-070F-9A3F-F1A3-55CC1747267A}"/>
              </a:ext>
            </a:extLst>
          </p:cNvPr>
          <p:cNvCxnSpPr>
            <a:cxnSpLocks/>
          </p:cNvCxnSpPr>
          <p:nvPr/>
        </p:nvCxnSpPr>
        <p:spPr>
          <a:xfrm>
            <a:off x="7697119" y="3099279"/>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00C6A-E8D8-32C6-1E19-511545A0DA3A}"/>
              </a:ext>
            </a:extLst>
          </p:cNvPr>
          <p:cNvCxnSpPr>
            <a:cxnSpLocks/>
          </p:cNvCxnSpPr>
          <p:nvPr/>
        </p:nvCxnSpPr>
        <p:spPr>
          <a:xfrm>
            <a:off x="9103888" y="3099279"/>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92C90E5-E121-77B4-8517-D47459BEBCFC}"/>
              </a:ext>
            </a:extLst>
          </p:cNvPr>
          <p:cNvSpPr txBox="1"/>
          <p:nvPr/>
        </p:nvSpPr>
        <p:spPr>
          <a:xfrm>
            <a:off x="9239875" y="4990687"/>
            <a:ext cx="2541564" cy="1754326"/>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err="1"/>
              <a:t>Aikake</a:t>
            </a:r>
            <a:r>
              <a:rPr lang="en-US" dirty="0"/>
              <a:t> Information Criterion (AIC)</a:t>
            </a:r>
          </a:p>
          <a:p>
            <a:pPr marL="285750" indent="-285750">
              <a:buFont typeface="Arial" panose="020B0604020202020204" pitchFamily="34" charset="0"/>
              <a:buChar char="•"/>
            </a:pPr>
            <a:r>
              <a:rPr lang="en-US" dirty="0"/>
              <a:t>Relative model quality and model selection</a:t>
            </a:r>
            <a:endParaRPr lang="en-GB" dirty="0"/>
          </a:p>
        </p:txBody>
      </p:sp>
      <p:cxnSp>
        <p:nvCxnSpPr>
          <p:cNvPr id="12" name="Straight Arrow Connector 11">
            <a:extLst>
              <a:ext uri="{FF2B5EF4-FFF2-40B4-BE49-F238E27FC236}">
                <a16:creationId xmlns:a16="http://schemas.microsoft.com/office/drawing/2014/main" id="{066083BD-83F3-2370-4C7C-93FD5C7611A0}"/>
              </a:ext>
            </a:extLst>
          </p:cNvPr>
          <p:cNvCxnSpPr>
            <a:cxnSpLocks/>
            <a:endCxn id="9" idx="0"/>
          </p:cNvCxnSpPr>
          <p:nvPr/>
        </p:nvCxnSpPr>
        <p:spPr>
          <a:xfrm>
            <a:off x="10510656" y="4273234"/>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5B57514-81CB-D453-CD24-0C0A2E429AD9}"/>
              </a:ext>
            </a:extLst>
          </p:cNvPr>
          <p:cNvSpPr txBox="1"/>
          <p:nvPr/>
        </p:nvSpPr>
        <p:spPr>
          <a:xfrm>
            <a:off x="6372411" y="4990687"/>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Maximum Likelihood Estimation</a:t>
            </a:r>
          </a:p>
          <a:p>
            <a:pPr marL="285750" indent="-285750">
              <a:buFont typeface="Arial" panose="020B0604020202020204" pitchFamily="34" charset="0"/>
              <a:buChar char="•"/>
            </a:pPr>
            <a:r>
              <a:rPr lang="en-US" dirty="0"/>
              <a:t>Likelihood-ratio tests (model comparison)</a:t>
            </a:r>
            <a:endParaRPr lang="en-GB" dirty="0"/>
          </a:p>
        </p:txBody>
      </p:sp>
      <p:cxnSp>
        <p:nvCxnSpPr>
          <p:cNvPr id="15" name="Straight Arrow Connector 14">
            <a:extLst>
              <a:ext uri="{FF2B5EF4-FFF2-40B4-BE49-F238E27FC236}">
                <a16:creationId xmlns:a16="http://schemas.microsoft.com/office/drawing/2014/main" id="{5CD2808D-65B7-D816-4420-76E713EA4D4F}"/>
              </a:ext>
            </a:extLst>
          </p:cNvPr>
          <p:cNvCxnSpPr>
            <a:cxnSpLocks/>
            <a:endCxn id="3" idx="0"/>
          </p:cNvCxnSpPr>
          <p:nvPr/>
        </p:nvCxnSpPr>
        <p:spPr>
          <a:xfrm>
            <a:off x="7643192" y="4273234"/>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2D0EAA7E-2686-0FD4-CB9D-908EEEE67D82}"/>
              </a:ext>
            </a:extLst>
          </p:cNvPr>
          <p:cNvCxnSpPr/>
          <p:nvPr/>
        </p:nvCxnSpPr>
        <p:spPr>
          <a:xfrm rot="10800000">
            <a:off x="4658497" y="4608625"/>
            <a:ext cx="1524000" cy="675250"/>
          </a:xfrm>
          <a:prstGeom prst="curvedConnector3">
            <a:avLst>
              <a:gd name="adj1" fmla="val 103538"/>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91D8DC0A-3AF6-944E-95A2-66119A1B9130}"/>
              </a:ext>
            </a:extLst>
          </p:cNvPr>
          <p:cNvCxnSpPr>
            <a:cxnSpLocks/>
          </p:cNvCxnSpPr>
          <p:nvPr/>
        </p:nvCxnSpPr>
        <p:spPr>
          <a:xfrm rot="10800000">
            <a:off x="1985638" y="4380027"/>
            <a:ext cx="7118251" cy="2087989"/>
          </a:xfrm>
          <a:prstGeom prst="curvedConnector3">
            <a:avLst>
              <a:gd name="adj1" fmla="val 10079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BACCB2B-36ED-C245-995D-71CF70BE2CB1}"/>
              </a:ext>
            </a:extLst>
          </p:cNvPr>
          <p:cNvSpPr txBox="1"/>
          <p:nvPr/>
        </p:nvSpPr>
        <p:spPr>
          <a:xfrm rot="1539742">
            <a:off x="361144" y="5817891"/>
            <a:ext cx="3592715" cy="369332"/>
          </a:xfrm>
          <a:prstGeom prst="rect">
            <a:avLst/>
          </a:prstGeom>
          <a:noFill/>
        </p:spPr>
        <p:txBody>
          <a:bodyPr wrap="none" rtlCol="0">
            <a:spAutoFit/>
          </a:bodyPr>
          <a:lstStyle/>
          <a:p>
            <a:r>
              <a:rPr lang="en-US" dirty="0"/>
              <a:t>Some approaches combine these!</a:t>
            </a:r>
            <a:endParaRPr lang="en-GB" dirty="0"/>
          </a:p>
        </p:txBody>
      </p:sp>
      <p:cxnSp>
        <p:nvCxnSpPr>
          <p:cNvPr id="23" name="Connector: Curved 22">
            <a:extLst>
              <a:ext uri="{FF2B5EF4-FFF2-40B4-BE49-F238E27FC236}">
                <a16:creationId xmlns:a16="http://schemas.microsoft.com/office/drawing/2014/main" id="{1FE64D8A-8D49-B80B-AA9A-DD38CD503224}"/>
              </a:ext>
            </a:extLst>
          </p:cNvPr>
          <p:cNvCxnSpPr>
            <a:cxnSpLocks/>
          </p:cNvCxnSpPr>
          <p:nvPr/>
        </p:nvCxnSpPr>
        <p:spPr>
          <a:xfrm rot="10800000">
            <a:off x="4123927" y="4371821"/>
            <a:ext cx="5261314" cy="2331776"/>
          </a:xfrm>
          <a:prstGeom prst="curvedConnector3">
            <a:avLst>
              <a:gd name="adj1" fmla="val 103476"/>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Connector: Curved 25">
            <a:extLst>
              <a:ext uri="{FF2B5EF4-FFF2-40B4-BE49-F238E27FC236}">
                <a16:creationId xmlns:a16="http://schemas.microsoft.com/office/drawing/2014/main" id="{2C3A569A-ED38-92B3-CCBC-495D6DC66CC0}"/>
              </a:ext>
            </a:extLst>
          </p:cNvPr>
          <p:cNvCxnSpPr>
            <a:cxnSpLocks/>
          </p:cNvCxnSpPr>
          <p:nvPr/>
        </p:nvCxnSpPr>
        <p:spPr>
          <a:xfrm rot="10800000">
            <a:off x="2369377" y="4341450"/>
            <a:ext cx="3850633" cy="1661106"/>
          </a:xfrm>
          <a:prstGeom prst="curvedConnector3">
            <a:avLst>
              <a:gd name="adj1" fmla="val 103704"/>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6" name="Content Placeholder 2">
            <a:extLst>
              <a:ext uri="{FF2B5EF4-FFF2-40B4-BE49-F238E27FC236}">
                <a16:creationId xmlns:a16="http://schemas.microsoft.com/office/drawing/2014/main" id="{2201AA73-EE76-2307-1469-6E586ADCA5C9}"/>
              </a:ext>
            </a:extLst>
          </p:cNvPr>
          <p:cNvSpPr>
            <a:spLocks noGrp="1"/>
          </p:cNvSpPr>
          <p:nvPr>
            <p:ph idx="1"/>
          </p:nvPr>
        </p:nvSpPr>
        <p:spPr>
          <a:xfrm>
            <a:off x="919119" y="1399624"/>
            <a:ext cx="10353762" cy="4058751"/>
          </a:xfrm>
        </p:spPr>
        <p:txBody>
          <a:bodyPr/>
          <a:lstStyle/>
          <a:p>
            <a:r>
              <a:rPr lang="en-GB" dirty="0"/>
              <a:t>Broadly speaking there are four branches of statistical inference you are likely to come across</a:t>
            </a:r>
          </a:p>
          <a:p>
            <a:endParaRPr lang="en-GB" dirty="0"/>
          </a:p>
        </p:txBody>
      </p:sp>
    </p:spTree>
    <p:extLst>
      <p:ext uri="{BB962C8B-B14F-4D97-AF65-F5344CB8AC3E}">
        <p14:creationId xmlns:p14="http://schemas.microsoft.com/office/powerpoint/2010/main" val="1935356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9E2E-B68E-89BF-9394-F60A46B2FE54}"/>
              </a:ext>
            </a:extLst>
          </p:cNvPr>
          <p:cNvSpPr>
            <a:spLocks noGrp="1"/>
          </p:cNvSpPr>
          <p:nvPr>
            <p:ph type="title"/>
          </p:nvPr>
        </p:nvSpPr>
        <p:spPr/>
        <p:txBody>
          <a:bodyPr/>
          <a:lstStyle/>
          <a:p>
            <a:r>
              <a:rPr lang="en-GB" dirty="0"/>
              <a:t>What is a “Bayesian” approach?</a:t>
            </a:r>
          </a:p>
        </p:txBody>
      </p:sp>
      <p:sp>
        <p:nvSpPr>
          <p:cNvPr id="3" name="Content Placeholder 2">
            <a:extLst>
              <a:ext uri="{FF2B5EF4-FFF2-40B4-BE49-F238E27FC236}">
                <a16:creationId xmlns:a16="http://schemas.microsoft.com/office/drawing/2014/main" id="{2156690A-7684-8603-F716-E8B1F3C5001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205644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9FE6-CA72-CCAD-F1BE-997456662F57}"/>
              </a:ext>
            </a:extLst>
          </p:cNvPr>
          <p:cNvSpPr>
            <a:spLocks noGrp="1"/>
          </p:cNvSpPr>
          <p:nvPr>
            <p:ph type="title"/>
          </p:nvPr>
        </p:nvSpPr>
        <p:spPr/>
        <p:txBody>
          <a:bodyPr/>
          <a:lstStyle/>
          <a:p>
            <a:r>
              <a:rPr lang="en-GB" dirty="0"/>
              <a:t>Which approach should I use?</a:t>
            </a:r>
          </a:p>
        </p:txBody>
      </p:sp>
      <p:sp>
        <p:nvSpPr>
          <p:cNvPr id="3" name="Content Placeholder 2">
            <a:extLst>
              <a:ext uri="{FF2B5EF4-FFF2-40B4-BE49-F238E27FC236}">
                <a16:creationId xmlns:a16="http://schemas.microsoft.com/office/drawing/2014/main" id="{0D83024C-4634-A37A-BD6C-84FD09AC4D07}"/>
              </a:ext>
            </a:extLst>
          </p:cNvPr>
          <p:cNvSpPr>
            <a:spLocks noGrp="1"/>
          </p:cNvSpPr>
          <p:nvPr>
            <p:ph idx="1"/>
          </p:nvPr>
        </p:nvSpPr>
        <p:spPr/>
        <p:txBody>
          <a:bodyPr/>
          <a:lstStyle/>
          <a:p>
            <a:r>
              <a:rPr lang="en-GB" dirty="0"/>
              <a:t>Both are valid approaches for almost every statistical question, they just work differently</a:t>
            </a:r>
          </a:p>
          <a:p>
            <a:r>
              <a:rPr lang="en-GB" dirty="0"/>
              <a:t>You are run a linear regression using a frequentist or Bayesian approach and they will likely give the same answer.</a:t>
            </a:r>
          </a:p>
        </p:txBody>
      </p:sp>
      <p:sp>
        <p:nvSpPr>
          <p:cNvPr id="5" name="Content Placeholder 2">
            <a:extLst>
              <a:ext uri="{FF2B5EF4-FFF2-40B4-BE49-F238E27FC236}">
                <a16:creationId xmlns:a16="http://schemas.microsoft.com/office/drawing/2014/main" id="{20101F8E-EC32-02ED-2A77-1D3A516B098A}"/>
              </a:ext>
            </a:extLst>
          </p:cNvPr>
          <p:cNvSpPr txBox="1">
            <a:spLocks/>
          </p:cNvSpPr>
          <p:nvPr/>
        </p:nvSpPr>
        <p:spPr>
          <a:xfrm>
            <a:off x="913795" y="2996957"/>
            <a:ext cx="493095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Advantages of Frequentist approach:</a:t>
            </a:r>
          </a:p>
          <a:p>
            <a:pPr lvl="1"/>
            <a:r>
              <a:rPr lang="en-GB" dirty="0"/>
              <a:t>Generally faster, especially for simpler models</a:t>
            </a:r>
          </a:p>
          <a:p>
            <a:pPr lvl="1"/>
            <a:r>
              <a:rPr lang="en-GB" dirty="0"/>
              <a:t>Still standard approach in ecology so better tutorials and support </a:t>
            </a:r>
          </a:p>
          <a:p>
            <a:pPr lvl="1"/>
            <a:r>
              <a:rPr lang="en-GB" dirty="0"/>
              <a:t>Larger array of tools and packages to solve standard problems, little customisation needed</a:t>
            </a:r>
          </a:p>
          <a:p>
            <a:pPr lvl="1"/>
            <a:r>
              <a:rPr lang="en-GB" dirty="0"/>
              <a:t>Results are (often) more interpretable, with single estimates</a:t>
            </a:r>
          </a:p>
          <a:p>
            <a:endParaRPr lang="en-GB" dirty="0"/>
          </a:p>
        </p:txBody>
      </p:sp>
      <p:sp>
        <p:nvSpPr>
          <p:cNvPr id="6" name="Content Placeholder 2">
            <a:extLst>
              <a:ext uri="{FF2B5EF4-FFF2-40B4-BE49-F238E27FC236}">
                <a16:creationId xmlns:a16="http://schemas.microsoft.com/office/drawing/2014/main" id="{AABAADFB-91B8-0B52-F2F4-07A03B29A7F5}"/>
              </a:ext>
            </a:extLst>
          </p:cNvPr>
          <p:cNvSpPr txBox="1">
            <a:spLocks/>
          </p:cNvSpPr>
          <p:nvPr/>
        </p:nvSpPr>
        <p:spPr>
          <a:xfrm>
            <a:off x="6336606" y="2996956"/>
            <a:ext cx="493095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Advantages of Bayesian approach:</a:t>
            </a:r>
          </a:p>
          <a:p>
            <a:pPr lvl="1"/>
            <a:r>
              <a:rPr lang="en-GB" dirty="0"/>
              <a:t>Generally better at modelling complex systems, especially with small sample sizes</a:t>
            </a:r>
          </a:p>
          <a:p>
            <a:pPr lvl="1"/>
            <a:r>
              <a:rPr lang="en-GB" dirty="0"/>
              <a:t>Much more powerful and flexible, can solve statistical problems that frequentist approaches cannot</a:t>
            </a:r>
          </a:p>
          <a:p>
            <a:pPr lvl="1"/>
            <a:r>
              <a:rPr lang="en-GB" dirty="0"/>
              <a:t>Credible intervals are usually more robust, generally give a more intuitive sense of uncertainty</a:t>
            </a:r>
          </a:p>
          <a:p>
            <a:endParaRPr lang="en-GB" dirty="0"/>
          </a:p>
        </p:txBody>
      </p:sp>
    </p:spTree>
    <p:extLst>
      <p:ext uri="{BB962C8B-B14F-4D97-AF65-F5344CB8AC3E}">
        <p14:creationId xmlns:p14="http://schemas.microsoft.com/office/powerpoint/2010/main" val="2642867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TotalTime>
  <Words>1371</Words>
  <Application>Microsoft Office PowerPoint</Application>
  <PresentationFormat>Widescreen</PresentationFormat>
  <Paragraphs>133</Paragraphs>
  <Slides>33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Wingdings 2</vt:lpstr>
      <vt:lpstr>Slate</vt:lpstr>
      <vt:lpstr>Practical Statistics</vt:lpstr>
      <vt:lpstr>PowerPoint Presentation</vt:lpstr>
      <vt:lpstr>Optional: Bayesian Statistics</vt:lpstr>
      <vt:lpstr>Cut?: What are statistics?</vt:lpstr>
      <vt:lpstr>What is a “Bayesian” approach?</vt:lpstr>
      <vt:lpstr>Wait, what are frequentist statistics?</vt:lpstr>
      <vt:lpstr>Side note:</vt:lpstr>
      <vt:lpstr>What is a “Bayesian” approach?</vt:lpstr>
      <vt:lpstr>Which approach should I use?</vt:lpstr>
      <vt:lpstr>Part 1: The Basics of Bayes</vt:lpstr>
      <vt:lpstr>Bayes’ Theorem</vt:lpstr>
      <vt:lpstr>Bayesian Statistics</vt:lpstr>
      <vt:lpstr>Bayesian Statistics</vt:lpstr>
      <vt:lpstr>Priors</vt:lpstr>
      <vt:lpstr>Part 2: running a basic Bayesian model</vt:lpstr>
      <vt:lpstr>Bayesian Statistics</vt:lpstr>
      <vt:lpstr>Define the model</vt:lpstr>
      <vt:lpstr>Define the priors</vt:lpstr>
      <vt:lpstr>Build and run the model</vt:lpstr>
      <vt:lpstr>Model convergence</vt:lpstr>
      <vt:lpstr>Model output</vt:lpstr>
      <vt:lpstr>Making conclusions</vt:lpstr>
      <vt:lpstr>Part 3: Practical advice</vt:lpstr>
      <vt:lpstr>Differences between Frequentist and Bayesian: part 2</vt:lpstr>
      <vt:lpstr>The Bayesian Approach: When do I use it?</vt:lpstr>
      <vt:lpstr>PowerPoint Presentation</vt:lpstr>
      <vt:lpstr>The Bayesian Approach: Example</vt:lpstr>
      <vt:lpstr>The Bayesian Approach: Example</vt:lpstr>
      <vt:lpstr>The Bayesian Approach: Example</vt:lpstr>
      <vt:lpstr>The Bayesian Approach: Example</vt:lpstr>
      <vt:lpstr>The Bayesian Approach: Example</vt:lpstr>
      <vt:lpstr>The Bayesian Approach: Example</vt:lpstr>
      <vt:lpstr>Part 4: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Henry Hakkinen</dc:creator>
  <cp:lastModifiedBy>Henry Hakkinen</cp:lastModifiedBy>
  <cp:revision>176</cp:revision>
  <cp:lastPrinted>2021-04-29T16:05:36Z</cp:lastPrinted>
  <dcterms:created xsi:type="dcterms:W3CDTF">2021-04-25T09:01:37Z</dcterms:created>
  <dcterms:modified xsi:type="dcterms:W3CDTF">2025-11-07T16:45:21Z</dcterms:modified>
</cp:coreProperties>
</file>